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270" r:id="rId4"/>
    <p:sldMasterId id="2147483694" r:id="rId5"/>
    <p:sldMasterId id="2147483707" r:id="rId6"/>
    <p:sldMasterId id="2147483734" r:id="rId7"/>
    <p:sldMasterId id="2147483660" r:id="rId8"/>
    <p:sldMasterId id="2147486298" r:id="rId9"/>
  </p:sldMasterIdLst>
  <p:notesMasterIdLst>
    <p:notesMasterId r:id="rId26"/>
  </p:notesMasterIdLst>
  <p:sldIdLst>
    <p:sldId id="2076138043" r:id="rId10"/>
    <p:sldId id="2076138041" r:id="rId11"/>
    <p:sldId id="2076138040" r:id="rId12"/>
    <p:sldId id="2076137737" r:id="rId13"/>
    <p:sldId id="2076137745" r:id="rId14"/>
    <p:sldId id="2076138047" r:id="rId15"/>
    <p:sldId id="2076136683" r:id="rId16"/>
    <p:sldId id="2076136978" r:id="rId17"/>
    <p:sldId id="2076138048" r:id="rId18"/>
    <p:sldId id="2076137742" r:id="rId19"/>
    <p:sldId id="2076137727" r:id="rId20"/>
    <p:sldId id="2076138045" r:id="rId21"/>
    <p:sldId id="2076137743" r:id="rId22"/>
    <p:sldId id="2076137681" r:id="rId23"/>
    <p:sldId id="2076136932" r:id="rId24"/>
    <p:sldId id="2076138044"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6174CF-D48A-DD27-940C-47BFC88AAFD6}" name="Andrea Lum" initials="AL" userId="S::anlum@microsoft.com::89002afe-ac3a-4767-b9c9-147d574dba1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44" autoAdjust="0"/>
  </p:normalViewPr>
  <p:slideViewPr>
    <p:cSldViewPr snapToGrid="0">
      <p:cViewPr varScale="1">
        <p:scale>
          <a:sx n="63" d="100"/>
          <a:sy n="63" d="100"/>
        </p:scale>
        <p:origin x="9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Boar" userId="S::cboar@microsoft.com::f625f69b-aa30-438b-8460-4eb56f06f18b" providerId="AD" clId="Web-{4B9C5E58-E20A-438B-BD47-96748BAB5D06}"/>
    <pc:docChg chg="modSld">
      <pc:chgData name="Chris Boar" userId="S::cboar@microsoft.com::f625f69b-aa30-438b-8460-4eb56f06f18b" providerId="AD" clId="Web-{4B9C5E58-E20A-438B-BD47-96748BAB5D06}" dt="2020-08-12T20:14:30.093" v="0" actId="14100"/>
      <pc:docMkLst>
        <pc:docMk/>
      </pc:docMkLst>
      <pc:sldChg chg="modSp">
        <pc:chgData name="Chris Boar" userId="S::cboar@microsoft.com::f625f69b-aa30-438b-8460-4eb56f06f18b" providerId="AD" clId="Web-{4B9C5E58-E20A-438B-BD47-96748BAB5D06}" dt="2020-08-12T20:14:30.093" v="0" actId="14100"/>
        <pc:sldMkLst>
          <pc:docMk/>
          <pc:sldMk cId="3907846735" sldId="2076138047"/>
        </pc:sldMkLst>
        <pc:spChg chg="mod">
          <ac:chgData name="Chris Boar" userId="S::cboar@microsoft.com::f625f69b-aa30-438b-8460-4eb56f06f18b" providerId="AD" clId="Web-{4B9C5E58-E20A-438B-BD47-96748BAB5D06}" dt="2020-08-12T20:14:30.093" v="0" actId="14100"/>
          <ac:spMkLst>
            <pc:docMk/>
            <pc:sldMk cId="3907846735" sldId="2076138047"/>
            <ac:spMk id="4" creationId="{7AEEBDAA-8EA4-407D-A020-DE7490CF4C35}"/>
          </ac:spMkLst>
        </pc:spChg>
      </pc:sldChg>
    </pc:docChg>
  </pc:docChgLst>
  <pc:docChgLst>
    <pc:chgData name="Chris Boar" userId="f625f69b-aa30-438b-8460-4eb56f06f18b" providerId="ADAL" clId="{DDE105F0-6B70-4B2A-91F8-9785D31C126D}"/>
    <pc:docChg chg="modSld">
      <pc:chgData name="Chris Boar" userId="f625f69b-aa30-438b-8460-4eb56f06f18b" providerId="ADAL" clId="{DDE105F0-6B70-4B2A-91F8-9785D31C126D}" dt="2020-06-25T17:18:22.785" v="13" actId="20577"/>
      <pc:docMkLst>
        <pc:docMk/>
      </pc:docMkLst>
      <pc:sldChg chg="modSp mod">
        <pc:chgData name="Chris Boar" userId="f625f69b-aa30-438b-8460-4eb56f06f18b" providerId="ADAL" clId="{DDE105F0-6B70-4B2A-91F8-9785D31C126D}" dt="2020-06-25T17:18:22.785" v="13" actId="20577"/>
        <pc:sldMkLst>
          <pc:docMk/>
          <pc:sldMk cId="958176800" sldId="2076138043"/>
        </pc:sldMkLst>
        <pc:spChg chg="mod">
          <ac:chgData name="Chris Boar" userId="f625f69b-aa30-438b-8460-4eb56f06f18b" providerId="ADAL" clId="{DDE105F0-6B70-4B2A-91F8-9785D31C126D}" dt="2020-06-25T17:18:22.785" v="13" actId="20577"/>
          <ac:spMkLst>
            <pc:docMk/>
            <pc:sldMk cId="958176800" sldId="2076138043"/>
            <ac:spMk id="2" creationId="{CC080AE2-BC19-4E98-A30E-6F659B8DB69E}"/>
          </ac:spMkLst>
        </pc:spChg>
      </pc:sldChg>
    </pc:docChg>
  </pc:docChgLst>
  <pc:docChgLst>
    <pc:chgData name="Chris Boar" userId="f625f69b-aa30-438b-8460-4eb56f06f18b" providerId="ADAL" clId="{CA8F4309-ACB0-49DD-93BE-439CD9615919}"/>
    <pc:docChg chg="delSld">
      <pc:chgData name="Chris Boar" userId="f625f69b-aa30-438b-8460-4eb56f06f18b" providerId="ADAL" clId="{CA8F4309-ACB0-49DD-93BE-439CD9615919}" dt="2020-08-12T20:16:39.592" v="1" actId="47"/>
      <pc:docMkLst>
        <pc:docMk/>
      </pc:docMkLst>
      <pc:sldChg chg="del">
        <pc:chgData name="Chris Boar" userId="f625f69b-aa30-438b-8460-4eb56f06f18b" providerId="ADAL" clId="{CA8F4309-ACB0-49DD-93BE-439CD9615919}" dt="2020-08-12T20:16:34.850" v="0" actId="47"/>
        <pc:sldMkLst>
          <pc:docMk/>
          <pc:sldMk cId="1948464436" sldId="2076136407"/>
        </pc:sldMkLst>
      </pc:sldChg>
      <pc:sldChg chg="del">
        <pc:chgData name="Chris Boar" userId="f625f69b-aa30-438b-8460-4eb56f06f18b" providerId="ADAL" clId="{CA8F4309-ACB0-49DD-93BE-439CD9615919}" dt="2020-08-12T20:16:39.592" v="1" actId="47"/>
        <pc:sldMkLst>
          <pc:docMk/>
          <pc:sldMk cId="878931439" sldId="2076138046"/>
        </pc:sldMkLst>
      </pc:sldChg>
    </pc:docChg>
  </pc:docChgLst>
  <pc:docChgLst>
    <pc:chgData name="Chris Boar" userId="f625f69b-aa30-438b-8460-4eb56f06f18b" providerId="ADAL" clId="{25C2F84D-92AE-442D-8F39-BFB0FE140ADA}"/>
    <pc:docChg chg="undo custSel addSld delSld modSld">
      <pc:chgData name="Chris Boar" userId="f625f69b-aa30-438b-8460-4eb56f06f18b" providerId="ADAL" clId="{25C2F84D-92AE-442D-8F39-BFB0FE140ADA}" dt="2020-05-05T16:56:18.209" v="16" actId="47"/>
      <pc:docMkLst>
        <pc:docMk/>
      </pc:docMkLst>
      <pc:sldChg chg="del">
        <pc:chgData name="Chris Boar" userId="f625f69b-aa30-438b-8460-4eb56f06f18b" providerId="ADAL" clId="{25C2F84D-92AE-442D-8F39-BFB0FE140ADA}" dt="2020-05-05T16:55:55.712" v="14" actId="47"/>
        <pc:sldMkLst>
          <pc:docMk/>
          <pc:sldMk cId="1795078537" sldId="1661"/>
        </pc:sldMkLst>
      </pc:sldChg>
      <pc:sldChg chg="del">
        <pc:chgData name="Chris Boar" userId="f625f69b-aa30-438b-8460-4eb56f06f18b" providerId="ADAL" clId="{25C2F84D-92AE-442D-8F39-BFB0FE140ADA}" dt="2020-05-05T16:56:18.209" v="16" actId="47"/>
        <pc:sldMkLst>
          <pc:docMk/>
          <pc:sldMk cId="230035460" sldId="2076138042"/>
        </pc:sldMkLst>
      </pc:sldChg>
      <pc:sldChg chg="modSp add mod">
        <pc:chgData name="Chris Boar" userId="f625f69b-aa30-438b-8460-4eb56f06f18b" providerId="ADAL" clId="{25C2F84D-92AE-442D-8F39-BFB0FE140ADA}" dt="2020-05-05T16:55:48.238" v="13" actId="20577"/>
        <pc:sldMkLst>
          <pc:docMk/>
          <pc:sldMk cId="958176800" sldId="2076138043"/>
        </pc:sldMkLst>
        <pc:spChg chg="mod">
          <ac:chgData name="Chris Boar" userId="f625f69b-aa30-438b-8460-4eb56f06f18b" providerId="ADAL" clId="{25C2F84D-92AE-442D-8F39-BFB0FE140ADA}" dt="2020-05-05T16:55:48.238" v="13" actId="20577"/>
          <ac:spMkLst>
            <pc:docMk/>
            <pc:sldMk cId="958176800" sldId="2076138043"/>
            <ac:spMk id="3" creationId="{B5AEAF16-82EB-4F42-B80B-EBAD27DC8632}"/>
          </ac:spMkLst>
        </pc:spChg>
      </pc:sldChg>
      <pc:sldChg chg="add">
        <pc:chgData name="Chris Boar" userId="f625f69b-aa30-438b-8460-4eb56f06f18b" providerId="ADAL" clId="{25C2F84D-92AE-442D-8F39-BFB0FE140ADA}" dt="2020-05-05T16:56:15.141" v="15" actId="22"/>
        <pc:sldMkLst>
          <pc:docMk/>
          <pc:sldMk cId="1247823535" sldId="2076138044"/>
        </pc:sldMkLst>
      </pc:sldChg>
      <pc:sldMasterChg chg="addSldLayout">
        <pc:chgData name="Chris Boar" userId="f625f69b-aa30-438b-8460-4eb56f06f18b" providerId="ADAL" clId="{25C2F84D-92AE-442D-8F39-BFB0FE140ADA}" dt="2020-05-05T16:56:15.141" v="15" actId="22"/>
        <pc:sldMasterMkLst>
          <pc:docMk/>
          <pc:sldMasterMk cId="69137215" sldId="2147483707"/>
        </pc:sldMasterMkLst>
        <pc:sldLayoutChg chg="add replId">
          <pc:chgData name="Chris Boar" userId="f625f69b-aa30-438b-8460-4eb56f06f18b" providerId="ADAL" clId="{25C2F84D-92AE-442D-8F39-BFB0FE140ADA}" dt="2020-05-05T16:56:15.141" v="15" actId="22"/>
          <pc:sldLayoutMkLst>
            <pc:docMk/>
            <pc:sldMasterMk cId="69137215" sldId="2147483707"/>
            <pc:sldLayoutMk cId="1959273082" sldId="2147483768"/>
          </pc:sldLayoutMkLst>
        </pc:sldLayoutChg>
      </pc:sldMasterChg>
      <pc:sldMasterChg chg="addSldLayout">
        <pc:chgData name="Chris Boar" userId="f625f69b-aa30-438b-8460-4eb56f06f18b" providerId="ADAL" clId="{25C2F84D-92AE-442D-8F39-BFB0FE140ADA}" dt="2020-05-05T16:55:05.244" v="0" actId="22"/>
        <pc:sldMasterMkLst>
          <pc:docMk/>
          <pc:sldMasterMk cId="2668748172" sldId="2147486270"/>
        </pc:sldMasterMkLst>
        <pc:sldLayoutChg chg="add replId">
          <pc:chgData name="Chris Boar" userId="f625f69b-aa30-438b-8460-4eb56f06f18b" providerId="ADAL" clId="{25C2F84D-92AE-442D-8F39-BFB0FE140ADA}" dt="2020-05-05T16:55:05.244" v="0" actId="22"/>
          <pc:sldLayoutMkLst>
            <pc:docMk/>
            <pc:sldMasterMk cId="2668748172" sldId="2147486270"/>
            <pc:sldLayoutMk cId="2197515068" sldId="2147483767"/>
          </pc:sldLayoutMkLst>
        </pc:sldLayoutChg>
      </pc:sldMasterChg>
    </pc:docChg>
  </pc:docChgLst>
  <pc:docChgLst>
    <pc:chgData name="Andrea Lum" userId="89002afe-ac3a-4767-b9c9-147d574dba1b" providerId="ADAL" clId="{A566909C-DA48-41EE-B400-3FEACE8A01B8}"/>
    <pc:docChg chg="undo custSel addSld delSld modSld sldOrd addMainMaster delMainMaster modMainMaster">
      <pc:chgData name="Andrea Lum" userId="89002afe-ac3a-4767-b9c9-147d574dba1b" providerId="ADAL" clId="{A566909C-DA48-41EE-B400-3FEACE8A01B8}" dt="2020-07-23T22:53:13.022" v="5601" actId="478"/>
      <pc:docMkLst>
        <pc:docMk/>
      </pc:docMkLst>
      <pc:sldChg chg="addSp delSp modSp add mod setBg modNotesTx">
        <pc:chgData name="Andrea Lum" userId="89002afe-ac3a-4767-b9c9-147d574dba1b" providerId="ADAL" clId="{A566909C-DA48-41EE-B400-3FEACE8A01B8}" dt="2020-07-17T22:19:50.498" v="2215" actId="20577"/>
        <pc:sldMkLst>
          <pc:docMk/>
          <pc:sldMk cId="1948464436" sldId="2076136407"/>
        </pc:sldMkLst>
        <pc:spChg chg="mod">
          <ac:chgData name="Andrea Lum" userId="89002afe-ac3a-4767-b9c9-147d574dba1b" providerId="ADAL" clId="{A566909C-DA48-41EE-B400-3FEACE8A01B8}" dt="2020-07-16T16:33:47.769" v="1005" actId="207"/>
          <ac:spMkLst>
            <pc:docMk/>
            <pc:sldMk cId="1948464436" sldId="2076136407"/>
            <ac:spMk id="2" creationId="{8B5A41AE-CB50-4052-84E4-0CAC098B8009}"/>
          </ac:spMkLst>
        </pc:spChg>
        <pc:spChg chg="mod">
          <ac:chgData name="Andrea Lum" userId="89002afe-ac3a-4767-b9c9-147d574dba1b" providerId="ADAL" clId="{A566909C-DA48-41EE-B400-3FEACE8A01B8}" dt="2020-07-16T16:33:47.769" v="1005" actId="207"/>
          <ac:spMkLst>
            <pc:docMk/>
            <pc:sldMk cId="1948464436" sldId="2076136407"/>
            <ac:spMk id="3" creationId="{DFE1EAB1-2D04-40A0-A3B2-6A23790EB227}"/>
          </ac:spMkLst>
        </pc:spChg>
        <pc:spChg chg="mod">
          <ac:chgData name="Andrea Lum" userId="89002afe-ac3a-4767-b9c9-147d574dba1b" providerId="ADAL" clId="{A566909C-DA48-41EE-B400-3FEACE8A01B8}" dt="2020-07-16T16:34:29.169" v="1008" actId="207"/>
          <ac:spMkLst>
            <pc:docMk/>
            <pc:sldMk cId="1948464436" sldId="2076136407"/>
            <ac:spMk id="4" creationId="{E561A96A-9C9C-4D68-8329-22AEF63FA29D}"/>
          </ac:spMkLst>
        </pc:spChg>
        <pc:spChg chg="mod">
          <ac:chgData name="Andrea Lum" userId="89002afe-ac3a-4767-b9c9-147d574dba1b" providerId="ADAL" clId="{A566909C-DA48-41EE-B400-3FEACE8A01B8}" dt="2020-07-16T16:33:47.769" v="1005" actId="207"/>
          <ac:spMkLst>
            <pc:docMk/>
            <pc:sldMk cId="1948464436" sldId="2076136407"/>
            <ac:spMk id="5" creationId="{9321F88C-8ECD-4945-B266-152D04007EDA}"/>
          </ac:spMkLst>
        </pc:spChg>
        <pc:spChg chg="mod">
          <ac:chgData name="Andrea Lum" userId="89002afe-ac3a-4767-b9c9-147d574dba1b" providerId="ADAL" clId="{A566909C-DA48-41EE-B400-3FEACE8A01B8}" dt="2020-07-16T16:33:47.769" v="1005" actId="207"/>
          <ac:spMkLst>
            <pc:docMk/>
            <pc:sldMk cId="1948464436" sldId="2076136407"/>
            <ac:spMk id="15" creationId="{18418F00-81D3-4C59-8BE6-8DAE7C5F2E25}"/>
          </ac:spMkLst>
        </pc:spChg>
        <pc:spChg chg="mod">
          <ac:chgData name="Andrea Lum" userId="89002afe-ac3a-4767-b9c9-147d574dba1b" providerId="ADAL" clId="{A566909C-DA48-41EE-B400-3FEACE8A01B8}" dt="2020-07-16T16:33:47.769" v="1005" actId="207"/>
          <ac:spMkLst>
            <pc:docMk/>
            <pc:sldMk cId="1948464436" sldId="2076136407"/>
            <ac:spMk id="16" creationId="{0C3417C0-8C8B-4F2A-B9B1-31B5BFB4B367}"/>
          </ac:spMkLst>
        </pc:spChg>
        <pc:spChg chg="mod">
          <ac:chgData name="Andrea Lum" userId="89002afe-ac3a-4767-b9c9-147d574dba1b" providerId="ADAL" clId="{A566909C-DA48-41EE-B400-3FEACE8A01B8}" dt="2020-07-16T16:33:47.769" v="1005" actId="207"/>
          <ac:spMkLst>
            <pc:docMk/>
            <pc:sldMk cId="1948464436" sldId="2076136407"/>
            <ac:spMk id="21" creationId="{C31521BF-59BD-4A53-9940-22EE1A65FB5E}"/>
          </ac:spMkLst>
        </pc:spChg>
        <pc:spChg chg="mod">
          <ac:chgData name="Andrea Lum" userId="89002afe-ac3a-4767-b9c9-147d574dba1b" providerId="ADAL" clId="{A566909C-DA48-41EE-B400-3FEACE8A01B8}" dt="2020-07-16T16:33:47.769" v="1005" actId="207"/>
          <ac:spMkLst>
            <pc:docMk/>
            <pc:sldMk cId="1948464436" sldId="2076136407"/>
            <ac:spMk id="23" creationId="{A64A4E00-5086-43AF-9DC4-FA01B4C5851B}"/>
          </ac:spMkLst>
        </pc:spChg>
        <pc:spChg chg="mod">
          <ac:chgData name="Andrea Lum" userId="89002afe-ac3a-4767-b9c9-147d574dba1b" providerId="ADAL" clId="{A566909C-DA48-41EE-B400-3FEACE8A01B8}" dt="2020-07-16T16:33:47.769" v="1005" actId="207"/>
          <ac:spMkLst>
            <pc:docMk/>
            <pc:sldMk cId="1948464436" sldId="2076136407"/>
            <ac:spMk id="25" creationId="{D42E7631-0101-42F5-82DD-8A469F25E065}"/>
          </ac:spMkLst>
        </pc:spChg>
        <pc:spChg chg="mod">
          <ac:chgData name="Andrea Lum" userId="89002afe-ac3a-4767-b9c9-147d574dba1b" providerId="ADAL" clId="{A566909C-DA48-41EE-B400-3FEACE8A01B8}" dt="2020-07-16T16:33:47.769" v="1005" actId="207"/>
          <ac:spMkLst>
            <pc:docMk/>
            <pc:sldMk cId="1948464436" sldId="2076136407"/>
            <ac:spMk id="27" creationId="{4305CBA1-C84C-48D5-A548-575B01E6C7B1}"/>
          </ac:spMkLst>
        </pc:spChg>
        <pc:spChg chg="mod">
          <ac:chgData name="Andrea Lum" userId="89002afe-ac3a-4767-b9c9-147d574dba1b" providerId="ADAL" clId="{A566909C-DA48-41EE-B400-3FEACE8A01B8}" dt="2020-07-16T16:33:47.769" v="1005" actId="207"/>
          <ac:spMkLst>
            <pc:docMk/>
            <pc:sldMk cId="1948464436" sldId="2076136407"/>
            <ac:spMk id="29" creationId="{E0E0D7DB-C66D-4BAD-96A7-88FAAA7EAD61}"/>
          </ac:spMkLst>
        </pc:spChg>
        <pc:spChg chg="add del mod">
          <ac:chgData name="Andrea Lum" userId="89002afe-ac3a-4767-b9c9-147d574dba1b" providerId="ADAL" clId="{A566909C-DA48-41EE-B400-3FEACE8A01B8}" dt="2020-07-16T16:41:58.634" v="1146" actId="14100"/>
          <ac:spMkLst>
            <pc:docMk/>
            <pc:sldMk cId="1948464436" sldId="2076136407"/>
            <ac:spMk id="31" creationId="{8D823D37-08C9-4EB8-8D30-3206D16EED4D}"/>
          </ac:spMkLst>
        </pc:spChg>
        <pc:spChg chg="mod">
          <ac:chgData name="Andrea Lum" userId="89002afe-ac3a-4767-b9c9-147d574dba1b" providerId="ADAL" clId="{A566909C-DA48-41EE-B400-3FEACE8A01B8}" dt="2020-07-16T16:33:47.769" v="1005" actId="207"/>
          <ac:spMkLst>
            <pc:docMk/>
            <pc:sldMk cId="1948464436" sldId="2076136407"/>
            <ac:spMk id="32" creationId="{2F8F3B78-DE80-44CC-9E76-BF36B1640759}"/>
          </ac:spMkLst>
        </pc:spChg>
        <pc:spChg chg="mod">
          <ac:chgData name="Andrea Lum" userId="89002afe-ac3a-4767-b9c9-147d574dba1b" providerId="ADAL" clId="{A566909C-DA48-41EE-B400-3FEACE8A01B8}" dt="2020-07-16T16:42:02.094" v="1147" actId="14100"/>
          <ac:spMkLst>
            <pc:docMk/>
            <pc:sldMk cId="1948464436" sldId="2076136407"/>
            <ac:spMk id="34" creationId="{BA43FC05-912B-41BE-9114-6DB2DFD73EBA}"/>
          </ac:spMkLst>
        </pc:spChg>
        <pc:picChg chg="mod">
          <ac:chgData name="Andrea Lum" userId="89002afe-ac3a-4767-b9c9-147d574dba1b" providerId="ADAL" clId="{A566909C-DA48-41EE-B400-3FEACE8A01B8}" dt="2020-07-17T22:19:09.360" v="2061" actId="1076"/>
          <ac:picMkLst>
            <pc:docMk/>
            <pc:sldMk cId="1948464436" sldId="2076136407"/>
            <ac:picMk id="40" creationId="{32635C7C-9BD7-49B2-BA51-3C32DE1A4914}"/>
          </ac:picMkLst>
        </pc:picChg>
        <pc:picChg chg="mod">
          <ac:chgData name="Andrea Lum" userId="89002afe-ac3a-4767-b9c9-147d574dba1b" providerId="ADAL" clId="{A566909C-DA48-41EE-B400-3FEACE8A01B8}" dt="2020-07-17T22:19:01.470" v="2058" actId="1076"/>
          <ac:picMkLst>
            <pc:docMk/>
            <pc:sldMk cId="1948464436" sldId="2076136407"/>
            <ac:picMk id="42" creationId="{52B4C3A9-5849-4195-8DDD-A167DE80C235}"/>
          </ac:picMkLst>
        </pc:picChg>
        <pc:picChg chg="del">
          <ac:chgData name="Andrea Lum" userId="89002afe-ac3a-4767-b9c9-147d574dba1b" providerId="ADAL" clId="{A566909C-DA48-41EE-B400-3FEACE8A01B8}" dt="2020-07-17T22:18:55.967" v="2056" actId="478"/>
          <ac:picMkLst>
            <pc:docMk/>
            <pc:sldMk cId="1948464436" sldId="2076136407"/>
            <ac:picMk id="48" creationId="{7BC9682B-B798-4503-90C7-3E4901E6E395}"/>
          </ac:picMkLst>
        </pc:picChg>
        <pc:picChg chg="mod">
          <ac:chgData name="Andrea Lum" userId="89002afe-ac3a-4767-b9c9-147d574dba1b" providerId="ADAL" clId="{A566909C-DA48-41EE-B400-3FEACE8A01B8}" dt="2020-07-17T22:19:12.886" v="2063" actId="1076"/>
          <ac:picMkLst>
            <pc:docMk/>
            <pc:sldMk cId="1948464436" sldId="2076136407"/>
            <ac:picMk id="56" creationId="{5F5EE6FB-5018-4973-A05B-B2BF73C02EB1}"/>
          </ac:picMkLst>
        </pc:picChg>
        <pc:picChg chg="mod">
          <ac:chgData name="Andrea Lum" userId="89002afe-ac3a-4767-b9c9-147d574dba1b" providerId="ADAL" clId="{A566909C-DA48-41EE-B400-3FEACE8A01B8}" dt="2020-07-17T22:18:58.802" v="2057" actId="1076"/>
          <ac:picMkLst>
            <pc:docMk/>
            <pc:sldMk cId="1948464436" sldId="2076136407"/>
            <ac:picMk id="58" creationId="{01777FDB-DC7E-43B6-BA6B-B63FF0459519}"/>
          </ac:picMkLst>
        </pc:picChg>
      </pc:sldChg>
      <pc:sldChg chg="delSp modSp add mod modNotesTx">
        <pc:chgData name="Andrea Lum" userId="89002afe-ac3a-4767-b9c9-147d574dba1b" providerId="ADAL" clId="{A566909C-DA48-41EE-B400-3FEACE8A01B8}" dt="2020-07-17T22:21:00.019" v="2404" actId="20577"/>
        <pc:sldMkLst>
          <pc:docMk/>
          <pc:sldMk cId="1546141926" sldId="2076136683"/>
        </pc:sldMkLst>
        <pc:spChg chg="del mod">
          <ac:chgData name="Andrea Lum" userId="89002afe-ac3a-4767-b9c9-147d574dba1b" providerId="ADAL" clId="{A566909C-DA48-41EE-B400-3FEACE8A01B8}" dt="2020-07-16T16:31:36.364" v="999" actId="478"/>
          <ac:spMkLst>
            <pc:docMk/>
            <pc:sldMk cId="1546141926" sldId="2076136683"/>
            <ac:spMk id="2" creationId="{F2BA0A52-1647-4A7D-BCC7-E2CD914CC9A8}"/>
          </ac:spMkLst>
        </pc:spChg>
        <pc:grpChg chg="mod">
          <ac:chgData name="Andrea Lum" userId="89002afe-ac3a-4767-b9c9-147d574dba1b" providerId="ADAL" clId="{A566909C-DA48-41EE-B400-3FEACE8A01B8}" dt="2020-07-16T16:31:38.446" v="1000" actId="1076"/>
          <ac:grpSpMkLst>
            <pc:docMk/>
            <pc:sldMk cId="1546141926" sldId="2076136683"/>
            <ac:grpSpMk id="6" creationId="{BC2D6908-E74F-4B38-9189-15A85FF943A1}"/>
          </ac:grpSpMkLst>
        </pc:grpChg>
      </pc:sldChg>
      <pc:sldChg chg="del">
        <pc:chgData name="Andrea Lum" userId="89002afe-ac3a-4767-b9c9-147d574dba1b" providerId="ADAL" clId="{A566909C-DA48-41EE-B400-3FEACE8A01B8}" dt="2020-07-22T16:46:04.933" v="5483" actId="47"/>
        <pc:sldMkLst>
          <pc:docMk/>
          <pc:sldMk cId="783438944" sldId="2076136808"/>
        </pc:sldMkLst>
      </pc:sldChg>
      <pc:sldChg chg="addSp delSp modSp add mod setBg">
        <pc:chgData name="Andrea Lum" userId="89002afe-ac3a-4767-b9c9-147d574dba1b" providerId="ADAL" clId="{A566909C-DA48-41EE-B400-3FEACE8A01B8}" dt="2020-07-21T18:07:48.861" v="4555" actId="1076"/>
        <pc:sldMkLst>
          <pc:docMk/>
          <pc:sldMk cId="2386973948" sldId="2076136932"/>
        </pc:sldMkLst>
        <pc:spChg chg="mod">
          <ac:chgData name="Andrea Lum" userId="89002afe-ac3a-4767-b9c9-147d574dba1b" providerId="ADAL" clId="{A566909C-DA48-41EE-B400-3FEACE8A01B8}" dt="2020-07-21T18:06:23.026" v="4537" actId="207"/>
          <ac:spMkLst>
            <pc:docMk/>
            <pc:sldMk cId="2386973948" sldId="2076136932"/>
            <ac:spMk id="2" creationId="{DB65E99A-E1AF-4BBB-B489-6E7BDD6C3F08}"/>
          </ac:spMkLst>
        </pc:spChg>
        <pc:spChg chg="mod">
          <ac:chgData name="Andrea Lum" userId="89002afe-ac3a-4767-b9c9-147d574dba1b" providerId="ADAL" clId="{A566909C-DA48-41EE-B400-3FEACE8A01B8}" dt="2020-07-21T18:06:20.685" v="4536" actId="207"/>
          <ac:spMkLst>
            <pc:docMk/>
            <pc:sldMk cId="2386973948" sldId="2076136932"/>
            <ac:spMk id="3" creationId="{5D87A956-F2E5-4062-87C9-892CBBFE7AE5}"/>
          </ac:spMkLst>
        </pc:spChg>
        <pc:spChg chg="add del">
          <ac:chgData name="Andrea Lum" userId="89002afe-ac3a-4767-b9c9-147d574dba1b" providerId="ADAL" clId="{A566909C-DA48-41EE-B400-3FEACE8A01B8}" dt="2020-07-21T18:07:06.075" v="4544" actId="22"/>
          <ac:spMkLst>
            <pc:docMk/>
            <pc:sldMk cId="2386973948" sldId="2076136932"/>
            <ac:spMk id="5" creationId="{8088B951-5DE7-40DC-8115-0386F56FEC09}"/>
          </ac:spMkLst>
        </pc:spChg>
        <pc:spChg chg="add del">
          <ac:chgData name="Andrea Lum" userId="89002afe-ac3a-4767-b9c9-147d574dba1b" providerId="ADAL" clId="{A566909C-DA48-41EE-B400-3FEACE8A01B8}" dt="2020-07-21T18:07:39.696" v="4550" actId="478"/>
          <ac:spMkLst>
            <pc:docMk/>
            <pc:sldMk cId="2386973948" sldId="2076136932"/>
            <ac:spMk id="8" creationId="{B3D8307B-AEAE-3D4F-8AE7-039E15242ED6}"/>
          </ac:spMkLst>
        </pc:spChg>
        <pc:spChg chg="mod">
          <ac:chgData name="Andrea Lum" userId="89002afe-ac3a-4767-b9c9-147d574dba1b" providerId="ADAL" clId="{A566909C-DA48-41EE-B400-3FEACE8A01B8}" dt="2020-07-21T18:06:51.050" v="4539" actId="207"/>
          <ac:spMkLst>
            <pc:docMk/>
            <pc:sldMk cId="2386973948" sldId="2076136932"/>
            <ac:spMk id="32" creationId="{59AE3850-B80F-FE47-BAD7-B77B4183D18B}"/>
          </ac:spMkLst>
        </pc:spChg>
        <pc:spChg chg="mod">
          <ac:chgData name="Andrea Lum" userId="89002afe-ac3a-4767-b9c9-147d574dba1b" providerId="ADAL" clId="{A566909C-DA48-41EE-B400-3FEACE8A01B8}" dt="2020-07-21T18:06:51.050" v="4539" actId="207"/>
          <ac:spMkLst>
            <pc:docMk/>
            <pc:sldMk cId="2386973948" sldId="2076136932"/>
            <ac:spMk id="36" creationId="{96DB3B61-A10C-4FE7-A931-8354F76C6169}"/>
          </ac:spMkLst>
        </pc:spChg>
        <pc:spChg chg="del mod">
          <ac:chgData name="Andrea Lum" userId="89002afe-ac3a-4767-b9c9-147d574dba1b" providerId="ADAL" clId="{A566909C-DA48-41EE-B400-3FEACE8A01B8}" dt="2020-07-21T18:07:01.743" v="4542" actId="478"/>
          <ac:spMkLst>
            <pc:docMk/>
            <pc:sldMk cId="2386973948" sldId="2076136932"/>
            <ac:spMk id="37" creationId="{FDAD2742-4B56-6F4E-883A-512081606FCA}"/>
          </ac:spMkLst>
        </pc:spChg>
        <pc:spChg chg="mod">
          <ac:chgData name="Andrea Lum" userId="89002afe-ac3a-4767-b9c9-147d574dba1b" providerId="ADAL" clId="{A566909C-DA48-41EE-B400-3FEACE8A01B8}" dt="2020-07-21T18:06:55.063" v="4540" actId="207"/>
          <ac:spMkLst>
            <pc:docMk/>
            <pc:sldMk cId="2386973948" sldId="2076136932"/>
            <ac:spMk id="40" creationId="{AE0FBBA7-0349-2A47-81FB-E7A9613AAB5A}"/>
          </ac:spMkLst>
        </pc:spChg>
        <pc:spChg chg="mod">
          <ac:chgData name="Andrea Lum" userId="89002afe-ac3a-4767-b9c9-147d574dba1b" providerId="ADAL" clId="{A566909C-DA48-41EE-B400-3FEACE8A01B8}" dt="2020-07-21T18:06:51.050" v="4539" actId="207"/>
          <ac:spMkLst>
            <pc:docMk/>
            <pc:sldMk cId="2386973948" sldId="2076136932"/>
            <ac:spMk id="42" creationId="{BA0EA0AA-C0D7-EC45-88D3-5145C8DD911E}"/>
          </ac:spMkLst>
        </pc:spChg>
        <pc:spChg chg="mod">
          <ac:chgData name="Andrea Lum" userId="89002afe-ac3a-4767-b9c9-147d574dba1b" providerId="ADAL" clId="{A566909C-DA48-41EE-B400-3FEACE8A01B8}" dt="2020-07-21T18:06:51.050" v="4539" actId="207"/>
          <ac:spMkLst>
            <pc:docMk/>
            <pc:sldMk cId="2386973948" sldId="2076136932"/>
            <ac:spMk id="47" creationId="{3578755B-0CF7-904F-B48C-65FCCD01FECE}"/>
          </ac:spMkLst>
        </pc:spChg>
        <pc:spChg chg="mod">
          <ac:chgData name="Andrea Lum" userId="89002afe-ac3a-4767-b9c9-147d574dba1b" providerId="ADAL" clId="{A566909C-DA48-41EE-B400-3FEACE8A01B8}" dt="2020-07-21T18:06:51.050" v="4539" actId="207"/>
          <ac:spMkLst>
            <pc:docMk/>
            <pc:sldMk cId="2386973948" sldId="2076136932"/>
            <ac:spMk id="52" creationId="{D389D5AC-09FB-4FF3-A883-727541153720}"/>
          </ac:spMkLst>
        </pc:spChg>
        <pc:spChg chg="add mod">
          <ac:chgData name="Andrea Lum" userId="89002afe-ac3a-4767-b9c9-147d574dba1b" providerId="ADAL" clId="{A566909C-DA48-41EE-B400-3FEACE8A01B8}" dt="2020-07-21T18:07:13.159" v="4547" actId="1076"/>
          <ac:spMkLst>
            <pc:docMk/>
            <pc:sldMk cId="2386973948" sldId="2076136932"/>
            <ac:spMk id="57" creationId="{FFEE8C14-0992-4F81-A852-DFA65D3692A8}"/>
          </ac:spMkLst>
        </pc:spChg>
        <pc:spChg chg="mod">
          <ac:chgData name="Andrea Lum" userId="89002afe-ac3a-4767-b9c9-147d574dba1b" providerId="ADAL" clId="{A566909C-DA48-41EE-B400-3FEACE8A01B8}" dt="2020-07-21T18:07:08.519" v="4545"/>
          <ac:spMkLst>
            <pc:docMk/>
            <pc:sldMk cId="2386973948" sldId="2076136932"/>
            <ac:spMk id="60" creationId="{6926F3D8-CB20-447A-99C3-D8840F2C194B}"/>
          </ac:spMkLst>
        </pc:spChg>
        <pc:grpChg chg="del mod">
          <ac:chgData name="Andrea Lum" userId="89002afe-ac3a-4767-b9c9-147d574dba1b" providerId="ADAL" clId="{A566909C-DA48-41EE-B400-3FEACE8A01B8}" dt="2020-07-21T18:07:01.743" v="4542" actId="478"/>
          <ac:grpSpMkLst>
            <pc:docMk/>
            <pc:sldMk cId="2386973948" sldId="2076136932"/>
            <ac:grpSpMk id="38" creationId="{1904962F-947B-754B-BD7D-F236FB285D4C}"/>
          </ac:grpSpMkLst>
        </pc:grpChg>
        <pc:grpChg chg="add mod">
          <ac:chgData name="Andrea Lum" userId="89002afe-ac3a-4767-b9c9-147d574dba1b" providerId="ADAL" clId="{A566909C-DA48-41EE-B400-3FEACE8A01B8}" dt="2020-07-21T18:07:13.159" v="4547" actId="1076"/>
          <ac:grpSpMkLst>
            <pc:docMk/>
            <pc:sldMk cId="2386973948" sldId="2076136932"/>
            <ac:grpSpMk id="58" creationId="{E700347C-A9D3-41FB-B087-6539E476DF5A}"/>
          </ac:grpSpMkLst>
        </pc:grpChg>
        <pc:picChg chg="add del mod">
          <ac:chgData name="Andrea Lum" userId="89002afe-ac3a-4767-b9c9-147d574dba1b" providerId="ADAL" clId="{A566909C-DA48-41EE-B400-3FEACE8A01B8}" dt="2020-07-21T18:07:48.861" v="4555" actId="1076"/>
          <ac:picMkLst>
            <pc:docMk/>
            <pc:sldMk cId="2386973948" sldId="2076136932"/>
            <ac:picMk id="9" creationId="{C4ECF71C-A3F6-A64C-AA08-E13263FFF223}"/>
          </ac:picMkLst>
        </pc:picChg>
        <pc:cxnChg chg="mod">
          <ac:chgData name="Andrea Lum" userId="89002afe-ac3a-4767-b9c9-147d574dba1b" providerId="ADAL" clId="{A566909C-DA48-41EE-B400-3FEACE8A01B8}" dt="2020-07-21T18:06:55.063" v="4540" actId="207"/>
          <ac:cxnSpMkLst>
            <pc:docMk/>
            <pc:sldMk cId="2386973948" sldId="2076136932"/>
            <ac:cxnSpMk id="39" creationId="{DD1AA371-3D76-744E-AFA5-41D3499EA70A}"/>
          </ac:cxnSpMkLst>
        </pc:cxnChg>
        <pc:cxnChg chg="mod">
          <ac:chgData name="Andrea Lum" userId="89002afe-ac3a-4767-b9c9-147d574dba1b" providerId="ADAL" clId="{A566909C-DA48-41EE-B400-3FEACE8A01B8}" dt="2020-07-21T18:07:08.519" v="4545"/>
          <ac:cxnSpMkLst>
            <pc:docMk/>
            <pc:sldMk cId="2386973948" sldId="2076136932"/>
            <ac:cxnSpMk id="59" creationId="{28B0F7AF-9D9F-46B5-AC02-F17BA5103714}"/>
          </ac:cxnSpMkLst>
        </pc:cxnChg>
      </pc:sldChg>
      <pc:sldChg chg="modSp add del mod setBg">
        <pc:chgData name="Andrea Lum" userId="89002afe-ac3a-4767-b9c9-147d574dba1b" providerId="ADAL" clId="{A566909C-DA48-41EE-B400-3FEACE8A01B8}" dt="2020-07-16T16:31:17.759" v="991" actId="47"/>
        <pc:sldMkLst>
          <pc:docMk/>
          <pc:sldMk cId="2939049107" sldId="2076136948"/>
        </pc:sldMkLst>
        <pc:spChg chg="mod">
          <ac:chgData name="Andrea Lum" userId="89002afe-ac3a-4767-b9c9-147d574dba1b" providerId="ADAL" clId="{A566909C-DA48-41EE-B400-3FEACE8A01B8}" dt="2020-07-16T16:30:00.548" v="983" actId="207"/>
          <ac:spMkLst>
            <pc:docMk/>
            <pc:sldMk cId="2939049107" sldId="2076136948"/>
            <ac:spMk id="14" creationId="{D673A490-180D-4ADF-BE30-6E8EEF298383}"/>
          </ac:spMkLst>
        </pc:spChg>
        <pc:spChg chg="mod">
          <ac:chgData name="Andrea Lum" userId="89002afe-ac3a-4767-b9c9-147d574dba1b" providerId="ADAL" clId="{A566909C-DA48-41EE-B400-3FEACE8A01B8}" dt="2020-07-16T16:30:57.418" v="990" actId="207"/>
          <ac:spMkLst>
            <pc:docMk/>
            <pc:sldMk cId="2939049107" sldId="2076136948"/>
            <ac:spMk id="21" creationId="{B37D4635-2E18-9948-B149-B0B5542AFC4C}"/>
          </ac:spMkLst>
        </pc:spChg>
        <pc:spChg chg="mod">
          <ac:chgData name="Andrea Lum" userId="89002afe-ac3a-4767-b9c9-147d574dba1b" providerId="ADAL" clId="{A566909C-DA48-41EE-B400-3FEACE8A01B8}" dt="2020-07-16T16:30:13.517" v="985" actId="207"/>
          <ac:spMkLst>
            <pc:docMk/>
            <pc:sldMk cId="2939049107" sldId="2076136948"/>
            <ac:spMk id="27" creationId="{449097BD-91BF-F444-860A-3AC21FD5BE44}"/>
          </ac:spMkLst>
        </pc:spChg>
        <pc:spChg chg="mod">
          <ac:chgData name="Andrea Lum" userId="89002afe-ac3a-4767-b9c9-147d574dba1b" providerId="ADAL" clId="{A566909C-DA48-41EE-B400-3FEACE8A01B8}" dt="2020-07-16T16:30:13.517" v="985" actId="207"/>
          <ac:spMkLst>
            <pc:docMk/>
            <pc:sldMk cId="2939049107" sldId="2076136948"/>
            <ac:spMk id="37" creationId="{0FF88499-5646-A146-AFA6-A90B3973334F}"/>
          </ac:spMkLst>
        </pc:spChg>
      </pc:sldChg>
      <pc:sldChg chg="modSp add mod setBg">
        <pc:chgData name="Andrea Lum" userId="89002afe-ac3a-4767-b9c9-147d574dba1b" providerId="ADAL" clId="{A566909C-DA48-41EE-B400-3FEACE8A01B8}" dt="2020-07-16T16:40:29.534" v="1126" actId="14861"/>
        <pc:sldMkLst>
          <pc:docMk/>
          <pc:sldMk cId="1878464626" sldId="2076136978"/>
        </pc:sldMkLst>
        <pc:spChg chg="mod">
          <ac:chgData name="Andrea Lum" userId="89002afe-ac3a-4767-b9c9-147d574dba1b" providerId="ADAL" clId="{A566909C-DA48-41EE-B400-3FEACE8A01B8}" dt="2020-07-16T16:36:01.889" v="1015" actId="207"/>
          <ac:spMkLst>
            <pc:docMk/>
            <pc:sldMk cId="1878464626" sldId="2076136978"/>
            <ac:spMk id="2" creationId="{7959096D-5675-4DA4-9904-075A61DD25A5}"/>
          </ac:spMkLst>
        </pc:spChg>
        <pc:spChg chg="mod">
          <ac:chgData name="Andrea Lum" userId="89002afe-ac3a-4767-b9c9-147d574dba1b" providerId="ADAL" clId="{A566909C-DA48-41EE-B400-3FEACE8A01B8}" dt="2020-07-16T16:40:29.534" v="1126" actId="14861"/>
          <ac:spMkLst>
            <pc:docMk/>
            <pc:sldMk cId="1878464626" sldId="2076136978"/>
            <ac:spMk id="4" creationId="{2DC43945-0CD6-426F-BAB0-A7C8F7C917A4}"/>
          </ac:spMkLst>
        </pc:spChg>
        <pc:spChg chg="mod">
          <ac:chgData name="Andrea Lum" userId="89002afe-ac3a-4767-b9c9-147d574dba1b" providerId="ADAL" clId="{A566909C-DA48-41EE-B400-3FEACE8A01B8}" dt="2020-07-16T16:36:24.792" v="1018" actId="207"/>
          <ac:spMkLst>
            <pc:docMk/>
            <pc:sldMk cId="1878464626" sldId="2076136978"/>
            <ac:spMk id="5" creationId="{29301B8B-BD13-41ED-A848-5124E1948C88}"/>
          </ac:spMkLst>
        </pc:spChg>
        <pc:spChg chg="mod">
          <ac:chgData name="Andrea Lum" userId="89002afe-ac3a-4767-b9c9-147d574dba1b" providerId="ADAL" clId="{A566909C-DA48-41EE-B400-3FEACE8A01B8}" dt="2020-07-16T16:40:29.534" v="1126" actId="14861"/>
          <ac:spMkLst>
            <pc:docMk/>
            <pc:sldMk cId="1878464626" sldId="2076136978"/>
            <ac:spMk id="6" creationId="{9BF13E98-435F-4481-9CE3-9863D22734A5}"/>
          </ac:spMkLst>
        </pc:spChg>
        <pc:spChg chg="mod">
          <ac:chgData name="Andrea Lum" userId="89002afe-ac3a-4767-b9c9-147d574dba1b" providerId="ADAL" clId="{A566909C-DA48-41EE-B400-3FEACE8A01B8}" dt="2020-07-16T16:36:01.889" v="1015" actId="207"/>
          <ac:spMkLst>
            <pc:docMk/>
            <pc:sldMk cId="1878464626" sldId="2076136978"/>
            <ac:spMk id="7" creationId="{89FF1B66-4FE3-4AAE-8B66-A9DCC2315793}"/>
          </ac:spMkLst>
        </pc:spChg>
        <pc:spChg chg="mod">
          <ac:chgData name="Andrea Lum" userId="89002afe-ac3a-4767-b9c9-147d574dba1b" providerId="ADAL" clId="{A566909C-DA48-41EE-B400-3FEACE8A01B8}" dt="2020-07-16T16:40:29.534" v="1126" actId="14861"/>
          <ac:spMkLst>
            <pc:docMk/>
            <pc:sldMk cId="1878464626" sldId="2076136978"/>
            <ac:spMk id="120" creationId="{8530F8AC-30F5-4C56-A18A-A22551A48D67}"/>
          </ac:spMkLst>
        </pc:spChg>
        <pc:spChg chg="mod">
          <ac:chgData name="Andrea Lum" userId="89002afe-ac3a-4767-b9c9-147d574dba1b" providerId="ADAL" clId="{A566909C-DA48-41EE-B400-3FEACE8A01B8}" dt="2020-07-16T16:36:24.792" v="1018" actId="207"/>
          <ac:spMkLst>
            <pc:docMk/>
            <pc:sldMk cId="1878464626" sldId="2076136978"/>
            <ac:spMk id="123" creationId="{DE6BA7B4-3573-47F2-A90A-CBC79EC79C07}"/>
          </ac:spMkLst>
        </pc:spChg>
        <pc:spChg chg="mod">
          <ac:chgData name="Andrea Lum" userId="89002afe-ac3a-4767-b9c9-147d574dba1b" providerId="ADAL" clId="{A566909C-DA48-41EE-B400-3FEACE8A01B8}" dt="2020-07-16T16:36:24.792" v="1018" actId="207"/>
          <ac:spMkLst>
            <pc:docMk/>
            <pc:sldMk cId="1878464626" sldId="2076136978"/>
            <ac:spMk id="125" creationId="{F1273B7C-3C8C-4EC7-8A3D-A4A250B33C0E}"/>
          </ac:spMkLst>
        </pc:spChg>
        <pc:spChg chg="mod">
          <ac:chgData name="Andrea Lum" userId="89002afe-ac3a-4767-b9c9-147d574dba1b" providerId="ADAL" clId="{A566909C-DA48-41EE-B400-3FEACE8A01B8}" dt="2020-07-16T16:36:01.889" v="1015" actId="207"/>
          <ac:spMkLst>
            <pc:docMk/>
            <pc:sldMk cId="1878464626" sldId="2076136978"/>
            <ac:spMk id="130" creationId="{FDF12981-86BE-4259-8E01-68F99729BCB3}"/>
          </ac:spMkLst>
        </pc:spChg>
        <pc:spChg chg="mod">
          <ac:chgData name="Andrea Lum" userId="89002afe-ac3a-4767-b9c9-147d574dba1b" providerId="ADAL" clId="{A566909C-DA48-41EE-B400-3FEACE8A01B8}" dt="2020-07-16T16:36:01.889" v="1015" actId="207"/>
          <ac:spMkLst>
            <pc:docMk/>
            <pc:sldMk cId="1878464626" sldId="2076136978"/>
            <ac:spMk id="134" creationId="{7571AC97-8864-4CC2-8931-770CF41ED7F6}"/>
          </ac:spMkLst>
        </pc:spChg>
      </pc:sldChg>
      <pc:sldChg chg="modSp add del mod setBg">
        <pc:chgData name="Andrea Lum" userId="89002afe-ac3a-4767-b9c9-147d574dba1b" providerId="ADAL" clId="{A566909C-DA48-41EE-B400-3FEACE8A01B8}" dt="2020-07-16T16:29:14.891" v="981" actId="47"/>
        <pc:sldMkLst>
          <pc:docMk/>
          <pc:sldMk cId="1337398357" sldId="2076136981"/>
        </pc:sldMkLst>
        <pc:spChg chg="mod">
          <ac:chgData name="Andrea Lum" userId="89002afe-ac3a-4767-b9c9-147d574dba1b" providerId="ADAL" clId="{A566909C-DA48-41EE-B400-3FEACE8A01B8}" dt="2020-07-16T16:28:03.692" v="977" actId="207"/>
          <ac:spMkLst>
            <pc:docMk/>
            <pc:sldMk cId="1337398357" sldId="2076136981"/>
            <ac:spMk id="2" creationId="{42A37041-576B-4830-93FA-F74BC7FB49B8}"/>
          </ac:spMkLst>
        </pc:spChg>
        <pc:spChg chg="mod">
          <ac:chgData name="Andrea Lum" userId="89002afe-ac3a-4767-b9c9-147d574dba1b" providerId="ADAL" clId="{A566909C-DA48-41EE-B400-3FEACE8A01B8}" dt="2020-07-16T16:28:03.692" v="977" actId="207"/>
          <ac:spMkLst>
            <pc:docMk/>
            <pc:sldMk cId="1337398357" sldId="2076136981"/>
            <ac:spMk id="3" creationId="{DBC95E66-BC4D-4AD9-8C3A-2114EEC4E32D}"/>
          </ac:spMkLst>
        </pc:spChg>
        <pc:spChg chg="mod">
          <ac:chgData name="Andrea Lum" userId="89002afe-ac3a-4767-b9c9-147d574dba1b" providerId="ADAL" clId="{A566909C-DA48-41EE-B400-3FEACE8A01B8}" dt="2020-07-16T16:28:03.692" v="977" actId="207"/>
          <ac:spMkLst>
            <pc:docMk/>
            <pc:sldMk cId="1337398357" sldId="2076136981"/>
            <ac:spMk id="4" creationId="{5827F419-8936-4FF7-B24B-F1F134B74622}"/>
          </ac:spMkLst>
        </pc:spChg>
        <pc:spChg chg="mod">
          <ac:chgData name="Andrea Lum" userId="89002afe-ac3a-4767-b9c9-147d574dba1b" providerId="ADAL" clId="{A566909C-DA48-41EE-B400-3FEACE8A01B8}" dt="2020-07-16T16:28:03.692" v="977" actId="207"/>
          <ac:spMkLst>
            <pc:docMk/>
            <pc:sldMk cId="1337398357" sldId="2076136981"/>
            <ac:spMk id="6" creationId="{8E025A91-DD19-4114-8CE6-2748D7ADFCAD}"/>
          </ac:spMkLst>
        </pc:spChg>
        <pc:spChg chg="mod">
          <ac:chgData name="Andrea Lum" userId="89002afe-ac3a-4767-b9c9-147d574dba1b" providerId="ADAL" clId="{A566909C-DA48-41EE-B400-3FEACE8A01B8}" dt="2020-07-16T16:28:03.692" v="977" actId="207"/>
          <ac:spMkLst>
            <pc:docMk/>
            <pc:sldMk cId="1337398357" sldId="2076136981"/>
            <ac:spMk id="7" creationId="{712B99A1-7491-462E-94D6-AB642995EACF}"/>
          </ac:spMkLst>
        </pc:spChg>
        <pc:spChg chg="mod">
          <ac:chgData name="Andrea Lum" userId="89002afe-ac3a-4767-b9c9-147d574dba1b" providerId="ADAL" clId="{A566909C-DA48-41EE-B400-3FEACE8A01B8}" dt="2020-07-16T16:28:03.692" v="977" actId="207"/>
          <ac:spMkLst>
            <pc:docMk/>
            <pc:sldMk cId="1337398357" sldId="2076136981"/>
            <ac:spMk id="8" creationId="{5D0D3F53-DB24-4698-874F-4723EFE74A2F}"/>
          </ac:spMkLst>
        </pc:spChg>
        <pc:spChg chg="mod">
          <ac:chgData name="Andrea Lum" userId="89002afe-ac3a-4767-b9c9-147d574dba1b" providerId="ADAL" clId="{A566909C-DA48-41EE-B400-3FEACE8A01B8}" dt="2020-07-16T16:28:03.692" v="977" actId="207"/>
          <ac:spMkLst>
            <pc:docMk/>
            <pc:sldMk cId="1337398357" sldId="2076136981"/>
            <ac:spMk id="9" creationId="{EB6D207E-2E78-418E-8E9E-730EC1036671}"/>
          </ac:spMkLst>
        </pc:spChg>
        <pc:spChg chg="mod">
          <ac:chgData name="Andrea Lum" userId="89002afe-ac3a-4767-b9c9-147d574dba1b" providerId="ADAL" clId="{A566909C-DA48-41EE-B400-3FEACE8A01B8}" dt="2020-07-16T16:28:03.692" v="977" actId="207"/>
          <ac:spMkLst>
            <pc:docMk/>
            <pc:sldMk cId="1337398357" sldId="2076136981"/>
            <ac:spMk id="10" creationId="{7BAD1A8F-5A4D-4477-AC43-BB58E430CC3D}"/>
          </ac:spMkLst>
        </pc:spChg>
        <pc:spChg chg="mod">
          <ac:chgData name="Andrea Lum" userId="89002afe-ac3a-4767-b9c9-147d574dba1b" providerId="ADAL" clId="{A566909C-DA48-41EE-B400-3FEACE8A01B8}" dt="2020-07-16T16:28:03.692" v="977" actId="207"/>
          <ac:spMkLst>
            <pc:docMk/>
            <pc:sldMk cId="1337398357" sldId="2076136981"/>
            <ac:spMk id="11" creationId="{B4E4E7ED-979A-43EF-AD77-00A8417311A1}"/>
          </ac:spMkLst>
        </pc:spChg>
        <pc:spChg chg="mod">
          <ac:chgData name="Andrea Lum" userId="89002afe-ac3a-4767-b9c9-147d574dba1b" providerId="ADAL" clId="{A566909C-DA48-41EE-B400-3FEACE8A01B8}" dt="2020-07-16T16:28:03.692" v="977" actId="207"/>
          <ac:spMkLst>
            <pc:docMk/>
            <pc:sldMk cId="1337398357" sldId="2076136981"/>
            <ac:spMk id="14" creationId="{39C296B9-15A1-4BD4-955F-D34A66737B9F}"/>
          </ac:spMkLst>
        </pc:spChg>
        <pc:spChg chg="mod">
          <ac:chgData name="Andrea Lum" userId="89002afe-ac3a-4767-b9c9-147d574dba1b" providerId="ADAL" clId="{A566909C-DA48-41EE-B400-3FEACE8A01B8}" dt="2020-07-16T16:28:03.692" v="977" actId="207"/>
          <ac:spMkLst>
            <pc:docMk/>
            <pc:sldMk cId="1337398357" sldId="2076136981"/>
            <ac:spMk id="16" creationId="{2BCF361F-6559-4421-B80A-922C40192B33}"/>
          </ac:spMkLst>
        </pc:spChg>
        <pc:spChg chg="mod">
          <ac:chgData name="Andrea Lum" userId="89002afe-ac3a-4767-b9c9-147d574dba1b" providerId="ADAL" clId="{A566909C-DA48-41EE-B400-3FEACE8A01B8}" dt="2020-07-16T16:28:03.692" v="977" actId="207"/>
          <ac:spMkLst>
            <pc:docMk/>
            <pc:sldMk cId="1337398357" sldId="2076136981"/>
            <ac:spMk id="18" creationId="{EFD0A78E-7057-4BFD-81B5-19AFB89A928A}"/>
          </ac:spMkLst>
        </pc:spChg>
        <pc:spChg chg="mod">
          <ac:chgData name="Andrea Lum" userId="89002afe-ac3a-4767-b9c9-147d574dba1b" providerId="ADAL" clId="{A566909C-DA48-41EE-B400-3FEACE8A01B8}" dt="2020-07-16T16:28:38.387" v="980" actId="207"/>
          <ac:spMkLst>
            <pc:docMk/>
            <pc:sldMk cId="1337398357" sldId="2076136981"/>
            <ac:spMk id="19" creationId="{28746ACC-4419-4CF2-80C9-14EAD4723D3A}"/>
          </ac:spMkLst>
        </pc:spChg>
        <pc:spChg chg="mod">
          <ac:chgData name="Andrea Lum" userId="89002afe-ac3a-4767-b9c9-147d574dba1b" providerId="ADAL" clId="{A566909C-DA48-41EE-B400-3FEACE8A01B8}" dt="2020-07-16T16:28:38.387" v="980" actId="207"/>
          <ac:spMkLst>
            <pc:docMk/>
            <pc:sldMk cId="1337398357" sldId="2076136981"/>
            <ac:spMk id="32" creationId="{F4E6B806-6307-4449-9E79-939AC592A0F2}"/>
          </ac:spMkLst>
        </pc:spChg>
        <pc:grpChg chg="mod">
          <ac:chgData name="Andrea Lum" userId="89002afe-ac3a-4767-b9c9-147d574dba1b" providerId="ADAL" clId="{A566909C-DA48-41EE-B400-3FEACE8A01B8}" dt="2020-07-16T16:28:38.387" v="980" actId="207"/>
          <ac:grpSpMkLst>
            <pc:docMk/>
            <pc:sldMk cId="1337398357" sldId="2076136981"/>
            <ac:grpSpMk id="29" creationId="{7955FF3C-1A63-484C-B2A3-1B8A0A0E33FA}"/>
          </ac:grpSpMkLst>
        </pc:grpChg>
        <pc:grpChg chg="mod">
          <ac:chgData name="Andrea Lum" userId="89002afe-ac3a-4767-b9c9-147d574dba1b" providerId="ADAL" clId="{A566909C-DA48-41EE-B400-3FEACE8A01B8}" dt="2020-07-16T16:28:38.387" v="980" actId="207"/>
          <ac:grpSpMkLst>
            <pc:docMk/>
            <pc:sldMk cId="1337398357" sldId="2076136981"/>
            <ac:grpSpMk id="30" creationId="{E261AE7C-9C58-46D8-BF6E-1BE0F4B1F616}"/>
          </ac:grpSpMkLst>
        </pc:grpChg>
        <pc:grpChg chg="mod">
          <ac:chgData name="Andrea Lum" userId="89002afe-ac3a-4767-b9c9-147d574dba1b" providerId="ADAL" clId="{A566909C-DA48-41EE-B400-3FEACE8A01B8}" dt="2020-07-16T16:28:38.387" v="980" actId="207"/>
          <ac:grpSpMkLst>
            <pc:docMk/>
            <pc:sldMk cId="1337398357" sldId="2076136981"/>
            <ac:grpSpMk id="33" creationId="{225A923C-75DB-46CD-994E-CD585FFDDC8B}"/>
          </ac:grpSpMkLst>
        </pc:grpChg>
        <pc:grpChg chg="mod">
          <ac:chgData name="Andrea Lum" userId="89002afe-ac3a-4767-b9c9-147d574dba1b" providerId="ADAL" clId="{A566909C-DA48-41EE-B400-3FEACE8A01B8}" dt="2020-07-16T16:28:38.387" v="980" actId="207"/>
          <ac:grpSpMkLst>
            <pc:docMk/>
            <pc:sldMk cId="1337398357" sldId="2076136981"/>
            <ac:grpSpMk id="37" creationId="{441BEF59-59A0-4087-8988-B6823F411E2F}"/>
          </ac:grpSpMkLst>
        </pc:grpChg>
        <pc:cxnChg chg="mod">
          <ac:chgData name="Andrea Lum" userId="89002afe-ac3a-4767-b9c9-147d574dba1b" providerId="ADAL" clId="{A566909C-DA48-41EE-B400-3FEACE8A01B8}" dt="2020-07-16T16:28:38.387" v="980" actId="207"/>
          <ac:cxnSpMkLst>
            <pc:docMk/>
            <pc:sldMk cId="1337398357" sldId="2076136981"/>
            <ac:cxnSpMk id="23" creationId="{0E15A670-7829-4D57-983D-DBAD11C0DACC}"/>
          </ac:cxnSpMkLst>
        </pc:cxnChg>
        <pc:cxnChg chg="mod">
          <ac:chgData name="Andrea Lum" userId="89002afe-ac3a-4767-b9c9-147d574dba1b" providerId="ADAL" clId="{A566909C-DA48-41EE-B400-3FEACE8A01B8}" dt="2020-07-16T16:28:38.387" v="980" actId="207"/>
          <ac:cxnSpMkLst>
            <pc:docMk/>
            <pc:sldMk cId="1337398357" sldId="2076136981"/>
            <ac:cxnSpMk id="25" creationId="{81287100-D5A5-485E-B92A-8977A4860CDD}"/>
          </ac:cxnSpMkLst>
        </pc:cxnChg>
        <pc:cxnChg chg="mod">
          <ac:chgData name="Andrea Lum" userId="89002afe-ac3a-4767-b9c9-147d574dba1b" providerId="ADAL" clId="{A566909C-DA48-41EE-B400-3FEACE8A01B8}" dt="2020-07-16T16:28:38.387" v="980" actId="207"/>
          <ac:cxnSpMkLst>
            <pc:docMk/>
            <pc:sldMk cId="1337398357" sldId="2076136981"/>
            <ac:cxnSpMk id="27" creationId="{7BE60CB7-8B0A-4F4C-A75B-8A9327D80D80}"/>
          </ac:cxnSpMkLst>
        </pc:cxnChg>
        <pc:cxnChg chg="mod">
          <ac:chgData name="Andrea Lum" userId="89002afe-ac3a-4767-b9c9-147d574dba1b" providerId="ADAL" clId="{A566909C-DA48-41EE-B400-3FEACE8A01B8}" dt="2020-07-16T16:28:38.387" v="980" actId="207"/>
          <ac:cxnSpMkLst>
            <pc:docMk/>
            <pc:sldMk cId="1337398357" sldId="2076136981"/>
            <ac:cxnSpMk id="34" creationId="{4B92B77B-06BE-464E-9115-4E8D3A22A5EA}"/>
          </ac:cxnSpMkLst>
        </pc:cxnChg>
        <pc:cxnChg chg="mod">
          <ac:chgData name="Andrea Lum" userId="89002afe-ac3a-4767-b9c9-147d574dba1b" providerId="ADAL" clId="{A566909C-DA48-41EE-B400-3FEACE8A01B8}" dt="2020-07-16T16:28:38.387" v="980" actId="207"/>
          <ac:cxnSpMkLst>
            <pc:docMk/>
            <pc:sldMk cId="1337398357" sldId="2076136981"/>
            <ac:cxnSpMk id="35" creationId="{2CD5B14A-6475-4D73-9C59-ACF0088E4468}"/>
          </ac:cxnSpMkLst>
        </pc:cxnChg>
        <pc:cxnChg chg="mod">
          <ac:chgData name="Andrea Lum" userId="89002afe-ac3a-4767-b9c9-147d574dba1b" providerId="ADAL" clId="{A566909C-DA48-41EE-B400-3FEACE8A01B8}" dt="2020-07-16T16:28:38.387" v="980" actId="207"/>
          <ac:cxnSpMkLst>
            <pc:docMk/>
            <pc:sldMk cId="1337398357" sldId="2076136981"/>
            <ac:cxnSpMk id="36" creationId="{3B09280F-537A-47B1-A8F5-5F75EB6448CA}"/>
          </ac:cxnSpMkLst>
        </pc:cxnChg>
      </pc:sldChg>
      <pc:sldChg chg="addSp modSp mod ord modNotesTx">
        <pc:chgData name="Andrea Lum" userId="89002afe-ac3a-4767-b9c9-147d574dba1b" providerId="ADAL" clId="{A566909C-DA48-41EE-B400-3FEACE8A01B8}" dt="2020-07-22T16:46:10.772" v="5485"/>
        <pc:sldMkLst>
          <pc:docMk/>
          <pc:sldMk cId="2852796857" sldId="2076137681"/>
        </pc:sldMkLst>
        <pc:spChg chg="mod">
          <ac:chgData name="Andrea Lum" userId="89002afe-ac3a-4767-b9c9-147d574dba1b" providerId="ADAL" clId="{A566909C-DA48-41EE-B400-3FEACE8A01B8}" dt="2020-07-21T18:28:03.473" v="4722" actId="1038"/>
          <ac:spMkLst>
            <pc:docMk/>
            <pc:sldMk cId="2852796857" sldId="2076137681"/>
            <ac:spMk id="4" creationId="{DB1B06C6-B748-4D6D-8015-05B16411BEA5}"/>
          </ac:spMkLst>
        </pc:spChg>
        <pc:spChg chg="mod">
          <ac:chgData name="Andrea Lum" userId="89002afe-ac3a-4767-b9c9-147d574dba1b" providerId="ADAL" clId="{A566909C-DA48-41EE-B400-3FEACE8A01B8}" dt="2020-07-22T16:42:06.814" v="4989" actId="1076"/>
          <ac:spMkLst>
            <pc:docMk/>
            <pc:sldMk cId="2852796857" sldId="2076137681"/>
            <ac:spMk id="5" creationId="{D12A4ABB-D90B-4854-90F7-F4B1A1AD304B}"/>
          </ac:spMkLst>
        </pc:spChg>
        <pc:spChg chg="add mod">
          <ac:chgData name="Andrea Lum" userId="89002afe-ac3a-4767-b9c9-147d574dba1b" providerId="ADAL" clId="{A566909C-DA48-41EE-B400-3FEACE8A01B8}" dt="2020-07-21T18:28:03.473" v="4722" actId="1038"/>
          <ac:spMkLst>
            <pc:docMk/>
            <pc:sldMk cId="2852796857" sldId="2076137681"/>
            <ac:spMk id="6" creationId="{E738DF5B-7FD9-49B5-9035-1EDB9E3AAB0E}"/>
          </ac:spMkLst>
        </pc:spChg>
        <pc:spChg chg="mod">
          <ac:chgData name="Andrea Lum" userId="89002afe-ac3a-4767-b9c9-147d574dba1b" providerId="ADAL" clId="{A566909C-DA48-41EE-B400-3FEACE8A01B8}" dt="2020-07-21T18:27:23.100" v="4702"/>
          <ac:spMkLst>
            <pc:docMk/>
            <pc:sldMk cId="2852796857" sldId="2076137681"/>
            <ac:spMk id="10" creationId="{9C4FA94C-2667-469F-8B0E-36C3E243C32E}"/>
          </ac:spMkLst>
        </pc:spChg>
        <pc:spChg chg="add mod">
          <ac:chgData name="Andrea Lum" userId="89002afe-ac3a-4767-b9c9-147d574dba1b" providerId="ADAL" clId="{A566909C-DA48-41EE-B400-3FEACE8A01B8}" dt="2020-07-21T18:28:03.473" v="4722" actId="1038"/>
          <ac:spMkLst>
            <pc:docMk/>
            <pc:sldMk cId="2852796857" sldId="2076137681"/>
            <ac:spMk id="11" creationId="{9F4188D4-C4EC-403F-B403-B8F3B7A8C94F}"/>
          </ac:spMkLst>
        </pc:spChg>
        <pc:spChg chg="mod">
          <ac:chgData name="Andrea Lum" userId="89002afe-ac3a-4767-b9c9-147d574dba1b" providerId="ADAL" clId="{A566909C-DA48-41EE-B400-3FEACE8A01B8}" dt="2020-07-21T18:27:38.893" v="4710"/>
          <ac:spMkLst>
            <pc:docMk/>
            <pc:sldMk cId="2852796857" sldId="2076137681"/>
            <ac:spMk id="14" creationId="{3B61952A-4DBE-4842-8B7C-C678B0CEE663}"/>
          </ac:spMkLst>
        </pc:spChg>
        <pc:spChg chg="add mod">
          <ac:chgData name="Andrea Lum" userId="89002afe-ac3a-4767-b9c9-147d574dba1b" providerId="ADAL" clId="{A566909C-DA48-41EE-B400-3FEACE8A01B8}" dt="2020-07-21T18:28:03.473" v="4722" actId="1038"/>
          <ac:spMkLst>
            <pc:docMk/>
            <pc:sldMk cId="2852796857" sldId="2076137681"/>
            <ac:spMk id="15" creationId="{3AE75823-C149-48E1-A657-371AE30C04B8}"/>
          </ac:spMkLst>
        </pc:spChg>
        <pc:spChg chg="mod">
          <ac:chgData name="Andrea Lum" userId="89002afe-ac3a-4767-b9c9-147d574dba1b" providerId="ADAL" clId="{A566909C-DA48-41EE-B400-3FEACE8A01B8}" dt="2020-07-21T18:27:43.660" v="4712"/>
          <ac:spMkLst>
            <pc:docMk/>
            <pc:sldMk cId="2852796857" sldId="2076137681"/>
            <ac:spMk id="18" creationId="{03E926CF-7F0F-4054-B4F2-FEEF9A5B7F23}"/>
          </ac:spMkLst>
        </pc:spChg>
        <pc:grpChg chg="add mod">
          <ac:chgData name="Andrea Lum" userId="89002afe-ac3a-4767-b9c9-147d574dba1b" providerId="ADAL" clId="{A566909C-DA48-41EE-B400-3FEACE8A01B8}" dt="2020-07-21T18:28:03.473" v="4722" actId="1038"/>
          <ac:grpSpMkLst>
            <pc:docMk/>
            <pc:sldMk cId="2852796857" sldId="2076137681"/>
            <ac:grpSpMk id="8" creationId="{C0F53C2D-558A-47A3-AF38-8745766FF9B4}"/>
          </ac:grpSpMkLst>
        </pc:grpChg>
        <pc:grpChg chg="add mod">
          <ac:chgData name="Andrea Lum" userId="89002afe-ac3a-4767-b9c9-147d574dba1b" providerId="ADAL" clId="{A566909C-DA48-41EE-B400-3FEACE8A01B8}" dt="2020-07-21T18:28:03.473" v="4722" actId="1038"/>
          <ac:grpSpMkLst>
            <pc:docMk/>
            <pc:sldMk cId="2852796857" sldId="2076137681"/>
            <ac:grpSpMk id="12" creationId="{CD533960-D679-40F0-94FB-A42C7BF0A6DE}"/>
          </ac:grpSpMkLst>
        </pc:grpChg>
        <pc:grpChg chg="add mod">
          <ac:chgData name="Andrea Lum" userId="89002afe-ac3a-4767-b9c9-147d574dba1b" providerId="ADAL" clId="{A566909C-DA48-41EE-B400-3FEACE8A01B8}" dt="2020-07-21T18:28:03.473" v="4722" actId="1038"/>
          <ac:grpSpMkLst>
            <pc:docMk/>
            <pc:sldMk cId="2852796857" sldId="2076137681"/>
            <ac:grpSpMk id="16" creationId="{D58C1878-DCD6-4EDD-9B23-1E14D579A56A}"/>
          </ac:grpSpMkLst>
        </pc:grpChg>
        <pc:cxnChg chg="mod">
          <ac:chgData name="Andrea Lum" userId="89002afe-ac3a-4767-b9c9-147d574dba1b" providerId="ADAL" clId="{A566909C-DA48-41EE-B400-3FEACE8A01B8}" dt="2020-07-21T18:27:23.100" v="4702"/>
          <ac:cxnSpMkLst>
            <pc:docMk/>
            <pc:sldMk cId="2852796857" sldId="2076137681"/>
            <ac:cxnSpMk id="9" creationId="{5C4ACD27-E398-49FC-918C-9B65C375985A}"/>
          </ac:cxnSpMkLst>
        </pc:cxnChg>
        <pc:cxnChg chg="mod">
          <ac:chgData name="Andrea Lum" userId="89002afe-ac3a-4767-b9c9-147d574dba1b" providerId="ADAL" clId="{A566909C-DA48-41EE-B400-3FEACE8A01B8}" dt="2020-07-21T18:27:38.893" v="4710"/>
          <ac:cxnSpMkLst>
            <pc:docMk/>
            <pc:sldMk cId="2852796857" sldId="2076137681"/>
            <ac:cxnSpMk id="13" creationId="{71CCE4F6-6759-4293-A26F-3934FE89E900}"/>
          </ac:cxnSpMkLst>
        </pc:cxnChg>
        <pc:cxnChg chg="mod">
          <ac:chgData name="Andrea Lum" userId="89002afe-ac3a-4767-b9c9-147d574dba1b" providerId="ADAL" clId="{A566909C-DA48-41EE-B400-3FEACE8A01B8}" dt="2020-07-21T18:27:43.660" v="4712"/>
          <ac:cxnSpMkLst>
            <pc:docMk/>
            <pc:sldMk cId="2852796857" sldId="2076137681"/>
            <ac:cxnSpMk id="17" creationId="{5B0585C1-1F07-403A-993D-D8639973560D}"/>
          </ac:cxnSpMkLst>
        </pc:cxnChg>
      </pc:sldChg>
      <pc:sldChg chg="delSp modSp del mod addCm">
        <pc:chgData name="Andrea Lum" userId="89002afe-ac3a-4767-b9c9-147d574dba1b" providerId="ADAL" clId="{A566909C-DA48-41EE-B400-3FEACE8A01B8}" dt="2020-07-14T18:30:37.003" v="584" actId="47"/>
        <pc:sldMkLst>
          <pc:docMk/>
          <pc:sldMk cId="3104334826" sldId="2076137682"/>
        </pc:sldMkLst>
        <pc:spChg chg="mod">
          <ac:chgData name="Andrea Lum" userId="89002afe-ac3a-4767-b9c9-147d574dba1b" providerId="ADAL" clId="{A566909C-DA48-41EE-B400-3FEACE8A01B8}" dt="2020-07-02T21:01:24.846" v="174" actId="1076"/>
          <ac:spMkLst>
            <pc:docMk/>
            <pc:sldMk cId="3104334826" sldId="2076137682"/>
            <ac:spMk id="9" creationId="{FD32BE74-EB30-4808-8DCA-53992F0767CF}"/>
          </ac:spMkLst>
        </pc:spChg>
        <pc:spChg chg="del">
          <ac:chgData name="Andrea Lum" userId="89002afe-ac3a-4767-b9c9-147d574dba1b" providerId="ADAL" clId="{A566909C-DA48-41EE-B400-3FEACE8A01B8}" dt="2020-07-02T21:01:19.018" v="173" actId="478"/>
          <ac:spMkLst>
            <pc:docMk/>
            <pc:sldMk cId="3104334826" sldId="2076137682"/>
            <ac:spMk id="46" creationId="{0C6F4A04-FE96-49D7-9F20-4EBDCD7EB4BB}"/>
          </ac:spMkLst>
        </pc:spChg>
      </pc:sldChg>
      <pc:sldChg chg="addSp modSp mod modNotesTx">
        <pc:chgData name="Andrea Lum" userId="89002afe-ac3a-4767-b9c9-147d574dba1b" providerId="ADAL" clId="{A566909C-DA48-41EE-B400-3FEACE8A01B8}" dt="2020-07-21T18:26:25.744" v="4688" actId="1076"/>
        <pc:sldMkLst>
          <pc:docMk/>
          <pc:sldMk cId="1716301184" sldId="2076137727"/>
        </pc:sldMkLst>
        <pc:spChg chg="add mod">
          <ac:chgData name="Andrea Lum" userId="89002afe-ac3a-4767-b9c9-147d574dba1b" providerId="ADAL" clId="{A566909C-DA48-41EE-B400-3FEACE8A01B8}" dt="2020-07-21T18:26:25.744" v="4688" actId="1076"/>
          <ac:spMkLst>
            <pc:docMk/>
            <pc:sldMk cId="1716301184" sldId="2076137727"/>
            <ac:spMk id="5" creationId="{1BCAF1DB-8E12-4ED0-AFFF-56778A2F5DBE}"/>
          </ac:spMkLst>
        </pc:spChg>
        <pc:spChg chg="mod">
          <ac:chgData name="Andrea Lum" userId="89002afe-ac3a-4767-b9c9-147d574dba1b" providerId="ADAL" clId="{A566909C-DA48-41EE-B400-3FEACE8A01B8}" dt="2020-07-21T18:26:20.213" v="4687" actId="14100"/>
          <ac:spMkLst>
            <pc:docMk/>
            <pc:sldMk cId="1716301184" sldId="2076137727"/>
            <ac:spMk id="7" creationId="{7AE53219-7D78-4B69-8BAC-6E7D81D87A9F}"/>
          </ac:spMkLst>
        </pc:spChg>
        <pc:spChg chg="mod">
          <ac:chgData name="Andrea Lum" userId="89002afe-ac3a-4767-b9c9-147d574dba1b" providerId="ADAL" clId="{A566909C-DA48-41EE-B400-3FEACE8A01B8}" dt="2020-07-21T18:26:25.744" v="4688" actId="1076"/>
          <ac:spMkLst>
            <pc:docMk/>
            <pc:sldMk cId="1716301184" sldId="2076137727"/>
            <ac:spMk id="9" creationId="{AEE6E695-C258-4FC1-B698-87449DD17AE4}"/>
          </ac:spMkLst>
        </pc:spChg>
        <pc:spChg chg="mod">
          <ac:chgData name="Andrea Lum" userId="89002afe-ac3a-4767-b9c9-147d574dba1b" providerId="ADAL" clId="{A566909C-DA48-41EE-B400-3FEACE8A01B8}" dt="2020-07-21T18:25:45.400" v="4680"/>
          <ac:spMkLst>
            <pc:docMk/>
            <pc:sldMk cId="1716301184" sldId="2076137727"/>
            <ac:spMk id="10" creationId="{B31A1765-FBF7-4123-AD5B-C6CAA5CA7D73}"/>
          </ac:spMkLst>
        </pc:spChg>
        <pc:spChg chg="add mod">
          <ac:chgData name="Andrea Lum" userId="89002afe-ac3a-4767-b9c9-147d574dba1b" providerId="ADAL" clId="{A566909C-DA48-41EE-B400-3FEACE8A01B8}" dt="2020-07-21T18:26:25.744" v="4688" actId="1076"/>
          <ac:spMkLst>
            <pc:docMk/>
            <pc:sldMk cId="1716301184" sldId="2076137727"/>
            <ac:spMk id="11" creationId="{37140119-94FC-4010-B31D-0F3A2BFD7162}"/>
          </ac:spMkLst>
        </pc:spChg>
        <pc:spChg chg="mod">
          <ac:chgData name="Andrea Lum" userId="89002afe-ac3a-4767-b9c9-147d574dba1b" providerId="ADAL" clId="{A566909C-DA48-41EE-B400-3FEACE8A01B8}" dt="2020-07-21T18:25:45.400" v="4680"/>
          <ac:spMkLst>
            <pc:docMk/>
            <pc:sldMk cId="1716301184" sldId="2076137727"/>
            <ac:spMk id="14" creationId="{C7E577C9-20E7-4896-915B-6E3773301E7C}"/>
          </ac:spMkLst>
        </pc:spChg>
        <pc:spChg chg="add mod">
          <ac:chgData name="Andrea Lum" userId="89002afe-ac3a-4767-b9c9-147d574dba1b" providerId="ADAL" clId="{A566909C-DA48-41EE-B400-3FEACE8A01B8}" dt="2020-07-21T18:26:25.744" v="4688" actId="1076"/>
          <ac:spMkLst>
            <pc:docMk/>
            <pc:sldMk cId="1716301184" sldId="2076137727"/>
            <ac:spMk id="15" creationId="{15BA3467-E817-44C5-8331-ED011B506F14}"/>
          </ac:spMkLst>
        </pc:spChg>
        <pc:spChg chg="mod">
          <ac:chgData name="Andrea Lum" userId="89002afe-ac3a-4767-b9c9-147d574dba1b" providerId="ADAL" clId="{A566909C-DA48-41EE-B400-3FEACE8A01B8}" dt="2020-07-21T18:25:45.400" v="4680"/>
          <ac:spMkLst>
            <pc:docMk/>
            <pc:sldMk cId="1716301184" sldId="2076137727"/>
            <ac:spMk id="18" creationId="{0E5C5072-3AA9-4E12-8AC9-4830EEA39047}"/>
          </ac:spMkLst>
        </pc:spChg>
        <pc:grpChg chg="add mod">
          <ac:chgData name="Andrea Lum" userId="89002afe-ac3a-4767-b9c9-147d574dba1b" providerId="ADAL" clId="{A566909C-DA48-41EE-B400-3FEACE8A01B8}" dt="2020-07-21T18:26:25.744" v="4688" actId="1076"/>
          <ac:grpSpMkLst>
            <pc:docMk/>
            <pc:sldMk cId="1716301184" sldId="2076137727"/>
            <ac:grpSpMk id="6" creationId="{1232892B-CCAE-4608-84B9-BF23822C5D70}"/>
          </ac:grpSpMkLst>
        </pc:grpChg>
        <pc:grpChg chg="add mod">
          <ac:chgData name="Andrea Lum" userId="89002afe-ac3a-4767-b9c9-147d574dba1b" providerId="ADAL" clId="{A566909C-DA48-41EE-B400-3FEACE8A01B8}" dt="2020-07-21T18:26:25.744" v="4688" actId="1076"/>
          <ac:grpSpMkLst>
            <pc:docMk/>
            <pc:sldMk cId="1716301184" sldId="2076137727"/>
            <ac:grpSpMk id="12" creationId="{7FE46977-8021-46D4-8EDC-E2169AA793DC}"/>
          </ac:grpSpMkLst>
        </pc:grpChg>
        <pc:grpChg chg="add mod">
          <ac:chgData name="Andrea Lum" userId="89002afe-ac3a-4767-b9c9-147d574dba1b" providerId="ADAL" clId="{A566909C-DA48-41EE-B400-3FEACE8A01B8}" dt="2020-07-21T18:26:25.744" v="4688" actId="1076"/>
          <ac:grpSpMkLst>
            <pc:docMk/>
            <pc:sldMk cId="1716301184" sldId="2076137727"/>
            <ac:grpSpMk id="16" creationId="{7F3F5401-9EC1-4CB2-9634-75F9B48EFE80}"/>
          </ac:grpSpMkLst>
        </pc:grpChg>
        <pc:cxnChg chg="mod">
          <ac:chgData name="Andrea Lum" userId="89002afe-ac3a-4767-b9c9-147d574dba1b" providerId="ADAL" clId="{A566909C-DA48-41EE-B400-3FEACE8A01B8}" dt="2020-07-21T18:25:45.400" v="4680"/>
          <ac:cxnSpMkLst>
            <pc:docMk/>
            <pc:sldMk cId="1716301184" sldId="2076137727"/>
            <ac:cxnSpMk id="8" creationId="{97E33A89-DE1A-40C8-A502-2EAAE5D88DDC}"/>
          </ac:cxnSpMkLst>
        </pc:cxnChg>
        <pc:cxnChg chg="mod">
          <ac:chgData name="Andrea Lum" userId="89002afe-ac3a-4767-b9c9-147d574dba1b" providerId="ADAL" clId="{A566909C-DA48-41EE-B400-3FEACE8A01B8}" dt="2020-07-21T18:25:45.400" v="4680"/>
          <ac:cxnSpMkLst>
            <pc:docMk/>
            <pc:sldMk cId="1716301184" sldId="2076137727"/>
            <ac:cxnSpMk id="13" creationId="{42C9E430-AA0C-4E6A-B1FC-6EF1A125B742}"/>
          </ac:cxnSpMkLst>
        </pc:cxnChg>
        <pc:cxnChg chg="mod">
          <ac:chgData name="Andrea Lum" userId="89002afe-ac3a-4767-b9c9-147d574dba1b" providerId="ADAL" clId="{A566909C-DA48-41EE-B400-3FEACE8A01B8}" dt="2020-07-21T18:25:45.400" v="4680"/>
          <ac:cxnSpMkLst>
            <pc:docMk/>
            <pc:sldMk cId="1716301184" sldId="2076137727"/>
            <ac:cxnSpMk id="17" creationId="{0B409AF6-CB2D-437A-8C84-4240F77392B7}"/>
          </ac:cxnSpMkLst>
        </pc:cxnChg>
      </pc:sldChg>
      <pc:sldChg chg="modNotesTx">
        <pc:chgData name="Andrea Lum" userId="89002afe-ac3a-4767-b9c9-147d574dba1b" providerId="ADAL" clId="{A566909C-DA48-41EE-B400-3FEACE8A01B8}" dt="2020-07-21T17:46:43.537" v="4409" actId="20577"/>
        <pc:sldMkLst>
          <pc:docMk/>
          <pc:sldMk cId="2578942438" sldId="2076137737"/>
        </pc:sldMkLst>
      </pc:sldChg>
      <pc:sldChg chg="addSp delSp modSp mod modNotesTx">
        <pc:chgData name="Andrea Lum" userId="89002afe-ac3a-4767-b9c9-147d574dba1b" providerId="ADAL" clId="{A566909C-DA48-41EE-B400-3FEACE8A01B8}" dt="2020-07-21T18:25:33.780" v="4676" actId="14100"/>
        <pc:sldMkLst>
          <pc:docMk/>
          <pc:sldMk cId="41704959" sldId="2076137742"/>
        </pc:sldMkLst>
        <pc:spChg chg="add del">
          <ac:chgData name="Andrea Lum" userId="89002afe-ac3a-4767-b9c9-147d574dba1b" providerId="ADAL" clId="{A566909C-DA48-41EE-B400-3FEACE8A01B8}" dt="2020-07-21T18:24:12.340" v="4650" actId="22"/>
          <ac:spMkLst>
            <pc:docMk/>
            <pc:sldMk cId="41704959" sldId="2076137742"/>
            <ac:spMk id="3" creationId="{6F0DDD41-F8D3-465D-A890-0782D45B4E4B}"/>
          </ac:spMkLst>
        </pc:spChg>
        <pc:spChg chg="mod">
          <ac:chgData name="Andrea Lum" userId="89002afe-ac3a-4767-b9c9-147d574dba1b" providerId="ADAL" clId="{A566909C-DA48-41EE-B400-3FEACE8A01B8}" dt="2020-07-21T18:25:33.780" v="4676" actId="14100"/>
          <ac:spMkLst>
            <pc:docMk/>
            <pc:sldMk cId="41704959" sldId="2076137742"/>
            <ac:spMk id="9" creationId="{AEE6E695-C258-4FC1-B698-87449DD17AE4}"/>
          </ac:spMkLst>
        </pc:spChg>
        <pc:spChg chg="add mod">
          <ac:chgData name="Andrea Lum" userId="89002afe-ac3a-4767-b9c9-147d574dba1b" providerId="ADAL" clId="{A566909C-DA48-41EE-B400-3FEACE8A01B8}" dt="2020-07-21T18:24:22.795" v="4655" actId="1035"/>
          <ac:spMkLst>
            <pc:docMk/>
            <pc:sldMk cId="41704959" sldId="2076137742"/>
            <ac:spMk id="12" creationId="{85B27895-977D-4C06-A021-F85DCA0A3EBF}"/>
          </ac:spMkLst>
        </pc:spChg>
        <pc:spChg chg="mod">
          <ac:chgData name="Andrea Lum" userId="89002afe-ac3a-4767-b9c9-147d574dba1b" providerId="ADAL" clId="{A566909C-DA48-41EE-B400-3FEACE8A01B8}" dt="2020-07-21T18:24:18.290" v="4651"/>
          <ac:spMkLst>
            <pc:docMk/>
            <pc:sldMk cId="41704959" sldId="2076137742"/>
            <ac:spMk id="16" creationId="{AF5ADE78-5B50-444C-8DE7-F273027C4CA1}"/>
          </ac:spMkLst>
        </pc:spChg>
        <pc:spChg chg="add mod">
          <ac:chgData name="Andrea Lum" userId="89002afe-ac3a-4767-b9c9-147d574dba1b" providerId="ADAL" clId="{A566909C-DA48-41EE-B400-3FEACE8A01B8}" dt="2020-07-21T18:25:16.528" v="4671" actId="1076"/>
          <ac:spMkLst>
            <pc:docMk/>
            <pc:sldMk cId="41704959" sldId="2076137742"/>
            <ac:spMk id="17" creationId="{1B4A86C2-F3A8-472D-9AD8-00EE51AEA32D}"/>
          </ac:spMkLst>
        </pc:spChg>
        <pc:spChg chg="mod">
          <ac:chgData name="Andrea Lum" userId="89002afe-ac3a-4767-b9c9-147d574dba1b" providerId="ADAL" clId="{A566909C-DA48-41EE-B400-3FEACE8A01B8}" dt="2020-07-21T18:24:25.115" v="4656"/>
          <ac:spMkLst>
            <pc:docMk/>
            <pc:sldMk cId="41704959" sldId="2076137742"/>
            <ac:spMk id="20" creationId="{BB5A8C71-B174-4B5D-9DE9-05E5AB1A77AD}"/>
          </ac:spMkLst>
        </pc:spChg>
        <pc:spChg chg="add mod">
          <ac:chgData name="Andrea Lum" userId="89002afe-ac3a-4767-b9c9-147d574dba1b" providerId="ADAL" clId="{A566909C-DA48-41EE-B400-3FEACE8A01B8}" dt="2020-07-21T18:25:20.015" v="4672" actId="1076"/>
          <ac:spMkLst>
            <pc:docMk/>
            <pc:sldMk cId="41704959" sldId="2076137742"/>
            <ac:spMk id="21" creationId="{9C65B3E4-94F9-47AA-B759-309CC6600F2E}"/>
          </ac:spMkLst>
        </pc:spChg>
        <pc:spChg chg="mod">
          <ac:chgData name="Andrea Lum" userId="89002afe-ac3a-4767-b9c9-147d574dba1b" providerId="ADAL" clId="{A566909C-DA48-41EE-B400-3FEACE8A01B8}" dt="2020-07-21T18:24:31.334" v="4658"/>
          <ac:spMkLst>
            <pc:docMk/>
            <pc:sldMk cId="41704959" sldId="2076137742"/>
            <ac:spMk id="24" creationId="{F5C05F21-0071-4B76-A265-87566CCDC737}"/>
          </ac:spMkLst>
        </pc:spChg>
        <pc:grpChg chg="mod">
          <ac:chgData name="Andrea Lum" userId="89002afe-ac3a-4767-b9c9-147d574dba1b" providerId="ADAL" clId="{A566909C-DA48-41EE-B400-3FEACE8A01B8}" dt="2020-07-21T18:25:24.753" v="4673" actId="1076"/>
          <ac:grpSpMkLst>
            <pc:docMk/>
            <pc:sldMk cId="41704959" sldId="2076137742"/>
            <ac:grpSpMk id="6" creationId="{27AFBB5D-0964-47C6-8E0C-9AE9B52FCB3D}"/>
          </ac:grpSpMkLst>
        </pc:grpChg>
        <pc:grpChg chg="add mod">
          <ac:chgData name="Andrea Lum" userId="89002afe-ac3a-4767-b9c9-147d574dba1b" providerId="ADAL" clId="{A566909C-DA48-41EE-B400-3FEACE8A01B8}" dt="2020-07-21T18:24:22.795" v="4655" actId="1035"/>
          <ac:grpSpMkLst>
            <pc:docMk/>
            <pc:sldMk cId="41704959" sldId="2076137742"/>
            <ac:grpSpMk id="14" creationId="{5BA00640-5A0C-4641-AA79-012F19D00DBB}"/>
          </ac:grpSpMkLst>
        </pc:grpChg>
        <pc:grpChg chg="add mod">
          <ac:chgData name="Andrea Lum" userId="89002afe-ac3a-4767-b9c9-147d574dba1b" providerId="ADAL" clId="{A566909C-DA48-41EE-B400-3FEACE8A01B8}" dt="2020-07-21T18:24:30.305" v="4657" actId="1076"/>
          <ac:grpSpMkLst>
            <pc:docMk/>
            <pc:sldMk cId="41704959" sldId="2076137742"/>
            <ac:grpSpMk id="18" creationId="{A1B4B11F-98D4-4D05-B97E-7A65D0E741CF}"/>
          </ac:grpSpMkLst>
        </pc:grpChg>
        <pc:grpChg chg="add mod">
          <ac:chgData name="Andrea Lum" userId="89002afe-ac3a-4767-b9c9-147d574dba1b" providerId="ADAL" clId="{A566909C-DA48-41EE-B400-3FEACE8A01B8}" dt="2020-07-21T18:25:20.015" v="4672" actId="1076"/>
          <ac:grpSpMkLst>
            <pc:docMk/>
            <pc:sldMk cId="41704959" sldId="2076137742"/>
            <ac:grpSpMk id="22" creationId="{93A920FF-338C-42B9-99C7-CE7E79E57790}"/>
          </ac:grpSpMkLst>
        </pc:grpChg>
        <pc:picChg chg="mod">
          <ac:chgData name="Andrea Lum" userId="89002afe-ac3a-4767-b9c9-147d574dba1b" providerId="ADAL" clId="{A566909C-DA48-41EE-B400-3FEACE8A01B8}" dt="2020-07-21T18:25:24.753" v="4673" actId="1076"/>
          <ac:picMkLst>
            <pc:docMk/>
            <pc:sldMk cId="41704959" sldId="2076137742"/>
            <ac:picMk id="2" creationId="{B88CB47C-D2D3-43E1-B31B-458CA06EF693}"/>
          </ac:picMkLst>
        </pc:picChg>
        <pc:picChg chg="mod">
          <ac:chgData name="Andrea Lum" userId="89002afe-ac3a-4767-b9c9-147d574dba1b" providerId="ADAL" clId="{A566909C-DA48-41EE-B400-3FEACE8A01B8}" dt="2020-07-21T18:25:24.753" v="4673" actId="1076"/>
          <ac:picMkLst>
            <pc:docMk/>
            <pc:sldMk cId="41704959" sldId="2076137742"/>
            <ac:picMk id="3074" creationId="{D56099AB-F12A-41A2-8C66-EA4F4D54EC11}"/>
          </ac:picMkLst>
        </pc:picChg>
        <pc:cxnChg chg="mod">
          <ac:chgData name="Andrea Lum" userId="89002afe-ac3a-4767-b9c9-147d574dba1b" providerId="ADAL" clId="{A566909C-DA48-41EE-B400-3FEACE8A01B8}" dt="2020-07-21T18:24:18.290" v="4651"/>
          <ac:cxnSpMkLst>
            <pc:docMk/>
            <pc:sldMk cId="41704959" sldId="2076137742"/>
            <ac:cxnSpMk id="15" creationId="{CF0F180F-E768-4F59-A6CC-E18EB5CE1FE8}"/>
          </ac:cxnSpMkLst>
        </pc:cxnChg>
        <pc:cxnChg chg="mod">
          <ac:chgData name="Andrea Lum" userId="89002afe-ac3a-4767-b9c9-147d574dba1b" providerId="ADAL" clId="{A566909C-DA48-41EE-B400-3FEACE8A01B8}" dt="2020-07-21T18:24:25.115" v="4656"/>
          <ac:cxnSpMkLst>
            <pc:docMk/>
            <pc:sldMk cId="41704959" sldId="2076137742"/>
            <ac:cxnSpMk id="19" creationId="{DB023D40-CDB6-4ABA-801F-AA45A07E49C5}"/>
          </ac:cxnSpMkLst>
        </pc:cxnChg>
        <pc:cxnChg chg="mod">
          <ac:chgData name="Andrea Lum" userId="89002afe-ac3a-4767-b9c9-147d574dba1b" providerId="ADAL" clId="{A566909C-DA48-41EE-B400-3FEACE8A01B8}" dt="2020-07-21T18:24:31.334" v="4658"/>
          <ac:cxnSpMkLst>
            <pc:docMk/>
            <pc:sldMk cId="41704959" sldId="2076137742"/>
            <ac:cxnSpMk id="23" creationId="{AE52A7A6-5BB7-46BA-B399-AB643192ADCE}"/>
          </ac:cxnSpMkLst>
        </pc:cxnChg>
      </pc:sldChg>
      <pc:sldChg chg="modNotesTx">
        <pc:chgData name="Andrea Lum" userId="89002afe-ac3a-4767-b9c9-147d574dba1b" providerId="ADAL" clId="{A566909C-DA48-41EE-B400-3FEACE8A01B8}" dt="2020-07-21T18:11:33.302" v="4645"/>
        <pc:sldMkLst>
          <pc:docMk/>
          <pc:sldMk cId="551520407" sldId="2076137743"/>
        </pc:sldMkLst>
      </pc:sldChg>
      <pc:sldChg chg="del">
        <pc:chgData name="Andrea Lum" userId="89002afe-ac3a-4767-b9c9-147d574dba1b" providerId="ADAL" clId="{A566909C-DA48-41EE-B400-3FEACE8A01B8}" dt="2020-07-21T17:47:15.100" v="4413" actId="47"/>
        <pc:sldMkLst>
          <pc:docMk/>
          <pc:sldMk cId="2583679842" sldId="2076137744"/>
        </pc:sldMkLst>
      </pc:sldChg>
      <pc:sldChg chg="modNotesTx">
        <pc:chgData name="Andrea Lum" userId="89002afe-ac3a-4767-b9c9-147d574dba1b" providerId="ADAL" clId="{A566909C-DA48-41EE-B400-3FEACE8A01B8}" dt="2020-07-21T17:53:33.916" v="4530" actId="20577"/>
        <pc:sldMkLst>
          <pc:docMk/>
          <pc:sldMk cId="2097247902" sldId="2076137745"/>
        </pc:sldMkLst>
      </pc:sldChg>
      <pc:sldChg chg="ord modNotesTx">
        <pc:chgData name="Andrea Lum" userId="89002afe-ac3a-4767-b9c9-147d574dba1b" providerId="ADAL" clId="{A566909C-DA48-41EE-B400-3FEACE8A01B8}" dt="2020-07-22T16:23:33.461" v="4985" actId="20577"/>
        <pc:sldMkLst>
          <pc:docMk/>
          <pc:sldMk cId="4231503679" sldId="2076138040"/>
        </pc:sldMkLst>
      </pc:sldChg>
      <pc:sldChg chg="delSp mod delAnim modNotesTx">
        <pc:chgData name="Andrea Lum" userId="89002afe-ac3a-4767-b9c9-147d574dba1b" providerId="ADAL" clId="{A566909C-DA48-41EE-B400-3FEACE8A01B8}" dt="2020-07-23T22:53:13.022" v="5601" actId="478"/>
        <pc:sldMkLst>
          <pc:docMk/>
          <pc:sldMk cId="1751040765" sldId="2076138041"/>
        </pc:sldMkLst>
        <pc:spChg chg="del">
          <ac:chgData name="Andrea Lum" userId="89002afe-ac3a-4767-b9c9-147d574dba1b" providerId="ADAL" clId="{A566909C-DA48-41EE-B400-3FEACE8A01B8}" dt="2020-07-23T22:53:13.022" v="5601" actId="478"/>
          <ac:spMkLst>
            <pc:docMk/>
            <pc:sldMk cId="1751040765" sldId="2076138041"/>
            <ac:spMk id="106" creationId="{D28228EA-CC1F-4CFE-B175-9FFF557E2CDD}"/>
          </ac:spMkLst>
        </pc:spChg>
      </pc:sldChg>
      <pc:sldChg chg="modSp mod">
        <pc:chgData name="Andrea Lum" userId="89002afe-ac3a-4767-b9c9-147d574dba1b" providerId="ADAL" clId="{A566909C-DA48-41EE-B400-3FEACE8A01B8}" dt="2020-07-02T21:09:25.066" v="200" actId="20577"/>
        <pc:sldMkLst>
          <pc:docMk/>
          <pc:sldMk cId="958176800" sldId="2076138043"/>
        </pc:sldMkLst>
        <pc:spChg chg="mod">
          <ac:chgData name="Andrea Lum" userId="89002afe-ac3a-4767-b9c9-147d574dba1b" providerId="ADAL" clId="{A566909C-DA48-41EE-B400-3FEACE8A01B8}" dt="2020-07-02T21:09:25.066" v="200" actId="20577"/>
          <ac:spMkLst>
            <pc:docMk/>
            <pc:sldMk cId="958176800" sldId="2076138043"/>
            <ac:spMk id="3" creationId="{B5AEAF16-82EB-4F42-B80B-EBAD27DC8632}"/>
          </ac:spMkLst>
        </pc:spChg>
      </pc:sldChg>
      <pc:sldChg chg="addSp delSp modSp add mod ord modNotesTx">
        <pc:chgData name="Andrea Lum" userId="89002afe-ac3a-4767-b9c9-147d574dba1b" providerId="ADAL" clId="{A566909C-DA48-41EE-B400-3FEACE8A01B8}" dt="2020-07-21T18:27:12.744" v="4701" actId="14100"/>
        <pc:sldMkLst>
          <pc:docMk/>
          <pc:sldMk cId="402851598" sldId="2076138045"/>
        </pc:sldMkLst>
        <pc:spChg chg="mod">
          <ac:chgData name="Andrea Lum" userId="89002afe-ac3a-4767-b9c9-147d574dba1b" providerId="ADAL" clId="{A566909C-DA48-41EE-B400-3FEACE8A01B8}" dt="2020-07-21T18:27:12.744" v="4701" actId="14100"/>
          <ac:spMkLst>
            <pc:docMk/>
            <pc:sldMk cId="402851598" sldId="2076138045"/>
            <ac:spMk id="7" creationId="{7AE53219-7D78-4B69-8BAC-6E7D81D87A9F}"/>
          </ac:spMkLst>
        </pc:spChg>
        <pc:spChg chg="mod">
          <ac:chgData name="Andrea Lum" userId="89002afe-ac3a-4767-b9c9-147d574dba1b" providerId="ADAL" clId="{A566909C-DA48-41EE-B400-3FEACE8A01B8}" dt="2020-07-21T18:26:40.340" v="4694" actId="1076"/>
          <ac:spMkLst>
            <pc:docMk/>
            <pc:sldMk cId="402851598" sldId="2076138045"/>
            <ac:spMk id="9" creationId="{AEE6E695-C258-4FC1-B698-87449DD17AE4}"/>
          </ac:spMkLst>
        </pc:spChg>
        <pc:spChg chg="add mod">
          <ac:chgData name="Andrea Lum" userId="89002afe-ac3a-4767-b9c9-147d574dba1b" providerId="ADAL" clId="{A566909C-DA48-41EE-B400-3FEACE8A01B8}" dt="2020-07-21T18:26:45.225" v="4695" actId="1076"/>
          <ac:spMkLst>
            <pc:docMk/>
            <pc:sldMk cId="402851598" sldId="2076138045"/>
            <ac:spMk id="11" creationId="{3B75D312-9A17-4829-8384-758D04DACE09}"/>
          </ac:spMkLst>
        </pc:spChg>
        <pc:spChg chg="mod">
          <ac:chgData name="Andrea Lum" userId="89002afe-ac3a-4767-b9c9-147d574dba1b" providerId="ADAL" clId="{A566909C-DA48-41EE-B400-3FEACE8A01B8}" dt="2020-07-21T18:26:31.843" v="4689"/>
          <ac:spMkLst>
            <pc:docMk/>
            <pc:sldMk cId="402851598" sldId="2076138045"/>
            <ac:spMk id="14" creationId="{78BA09FB-EE58-4AB1-80CA-A175C79E7AA8}"/>
          </ac:spMkLst>
        </pc:spChg>
        <pc:spChg chg="add mod">
          <ac:chgData name="Andrea Lum" userId="89002afe-ac3a-4767-b9c9-147d574dba1b" providerId="ADAL" clId="{A566909C-DA48-41EE-B400-3FEACE8A01B8}" dt="2020-07-21T18:26:52.157" v="4696" actId="1076"/>
          <ac:spMkLst>
            <pc:docMk/>
            <pc:sldMk cId="402851598" sldId="2076138045"/>
            <ac:spMk id="15" creationId="{AEC886FD-475C-48DE-A265-547F797DA044}"/>
          </ac:spMkLst>
        </pc:spChg>
        <pc:spChg chg="add mod">
          <ac:chgData name="Andrea Lum" userId="89002afe-ac3a-4767-b9c9-147d574dba1b" providerId="ADAL" clId="{A566909C-DA48-41EE-B400-3FEACE8A01B8}" dt="2020-07-21T18:27:07.544" v="4700" actId="1076"/>
          <ac:spMkLst>
            <pc:docMk/>
            <pc:sldMk cId="402851598" sldId="2076138045"/>
            <ac:spMk id="17" creationId="{C678B585-A585-4C66-9973-631746727808}"/>
          </ac:spMkLst>
        </pc:spChg>
        <pc:spChg chg="mod">
          <ac:chgData name="Andrea Lum" userId="89002afe-ac3a-4767-b9c9-147d574dba1b" providerId="ADAL" clId="{A566909C-DA48-41EE-B400-3FEACE8A01B8}" dt="2020-07-21T18:26:31.843" v="4689"/>
          <ac:spMkLst>
            <pc:docMk/>
            <pc:sldMk cId="402851598" sldId="2076138045"/>
            <ac:spMk id="21" creationId="{3A43D2CA-8D0B-40D5-8C37-1DD1C9B42FA6}"/>
          </ac:spMkLst>
        </pc:spChg>
        <pc:spChg chg="add mod">
          <ac:chgData name="Andrea Lum" userId="89002afe-ac3a-4767-b9c9-147d574dba1b" providerId="ADAL" clId="{A566909C-DA48-41EE-B400-3FEACE8A01B8}" dt="2020-07-21T18:26:56.734" v="4697" actId="1076"/>
          <ac:spMkLst>
            <pc:docMk/>
            <pc:sldMk cId="402851598" sldId="2076138045"/>
            <ac:spMk id="22" creationId="{C6F8E2D7-0E1C-4527-BFC2-FD288D2B94B5}"/>
          </ac:spMkLst>
        </pc:spChg>
        <pc:spChg chg="mod">
          <ac:chgData name="Andrea Lum" userId="89002afe-ac3a-4767-b9c9-147d574dba1b" providerId="ADAL" clId="{A566909C-DA48-41EE-B400-3FEACE8A01B8}" dt="2020-07-21T18:26:31.843" v="4689"/>
          <ac:spMkLst>
            <pc:docMk/>
            <pc:sldMk cId="402851598" sldId="2076138045"/>
            <ac:spMk id="25" creationId="{4971E61C-842F-4A73-B44A-AD0F732AE009}"/>
          </ac:spMkLst>
        </pc:spChg>
        <pc:spChg chg="add mod">
          <ac:chgData name="Andrea Lum" userId="89002afe-ac3a-4767-b9c9-147d574dba1b" providerId="ADAL" clId="{A566909C-DA48-41EE-B400-3FEACE8A01B8}" dt="2020-07-21T18:27:02.946" v="4699" actId="1076"/>
          <ac:spMkLst>
            <pc:docMk/>
            <pc:sldMk cId="402851598" sldId="2076138045"/>
            <ac:spMk id="26" creationId="{09D23F19-B1A9-41E8-9C4B-3E4DB34DCE88}"/>
          </ac:spMkLst>
        </pc:spChg>
        <pc:spChg chg="mod">
          <ac:chgData name="Andrea Lum" userId="89002afe-ac3a-4767-b9c9-147d574dba1b" providerId="ADAL" clId="{A566909C-DA48-41EE-B400-3FEACE8A01B8}" dt="2020-07-21T18:26:59.852" v="4698"/>
          <ac:spMkLst>
            <pc:docMk/>
            <pc:sldMk cId="402851598" sldId="2076138045"/>
            <ac:spMk id="29" creationId="{AC630766-2D77-4910-B33B-C441854FF447}"/>
          </ac:spMkLst>
        </pc:spChg>
        <pc:grpChg chg="del">
          <ac:chgData name="Andrea Lum" userId="89002afe-ac3a-4767-b9c9-147d574dba1b" providerId="ADAL" clId="{A566909C-DA48-41EE-B400-3FEACE8A01B8}" dt="2020-07-02T21:15:00.252" v="517" actId="478"/>
          <ac:grpSpMkLst>
            <pc:docMk/>
            <pc:sldMk cId="402851598" sldId="2076138045"/>
            <ac:grpSpMk id="6" creationId="{27AFBB5D-0964-47C6-8E0C-9AE9B52FCB3D}"/>
          </ac:grpSpMkLst>
        </pc:grpChg>
        <pc:grpChg chg="add mod">
          <ac:chgData name="Andrea Lum" userId="89002afe-ac3a-4767-b9c9-147d574dba1b" providerId="ADAL" clId="{A566909C-DA48-41EE-B400-3FEACE8A01B8}" dt="2020-07-21T18:27:07.544" v="4700" actId="1076"/>
          <ac:grpSpMkLst>
            <pc:docMk/>
            <pc:sldMk cId="402851598" sldId="2076138045"/>
            <ac:grpSpMk id="10" creationId="{C009EFDE-BF68-4147-B08C-BF4D65A84B5C}"/>
          </ac:grpSpMkLst>
        </pc:grpChg>
        <pc:grpChg chg="add mod">
          <ac:chgData name="Andrea Lum" userId="89002afe-ac3a-4767-b9c9-147d574dba1b" providerId="ADAL" clId="{A566909C-DA48-41EE-B400-3FEACE8A01B8}" dt="2020-07-21T18:26:45.225" v="4695" actId="1076"/>
          <ac:grpSpMkLst>
            <pc:docMk/>
            <pc:sldMk cId="402851598" sldId="2076138045"/>
            <ac:grpSpMk id="12" creationId="{54553CDC-D413-442A-B59B-E2BC684839AE}"/>
          </ac:grpSpMkLst>
        </pc:grpChg>
        <pc:grpChg chg="del">
          <ac:chgData name="Andrea Lum" userId="89002afe-ac3a-4767-b9c9-147d574dba1b" providerId="ADAL" clId="{A566909C-DA48-41EE-B400-3FEACE8A01B8}" dt="2020-07-02T21:15:00.683" v="518" actId="478"/>
          <ac:grpSpMkLst>
            <pc:docMk/>
            <pc:sldMk cId="402851598" sldId="2076138045"/>
            <ac:grpSpMk id="13" creationId="{CF7D6211-3FD0-4585-8B4B-F01CCA69519B}"/>
          </ac:grpSpMkLst>
        </pc:grpChg>
        <pc:grpChg chg="add del mod">
          <ac:chgData name="Andrea Lum" userId="89002afe-ac3a-4767-b9c9-147d574dba1b" providerId="ADAL" clId="{A566909C-DA48-41EE-B400-3FEACE8A01B8}" dt="2020-07-02T21:15:53.374" v="530" actId="478"/>
          <ac:grpSpMkLst>
            <pc:docMk/>
            <pc:sldMk cId="402851598" sldId="2076138045"/>
            <ac:grpSpMk id="14" creationId="{070EFB46-E260-4431-875A-95A0CBE8975B}"/>
          </ac:grpSpMkLst>
        </pc:grpChg>
        <pc:grpChg chg="add mod">
          <ac:chgData name="Andrea Lum" userId="89002afe-ac3a-4767-b9c9-147d574dba1b" providerId="ADAL" clId="{A566909C-DA48-41EE-B400-3FEACE8A01B8}" dt="2020-07-21T18:27:07.544" v="4700" actId="1076"/>
          <ac:grpSpMkLst>
            <pc:docMk/>
            <pc:sldMk cId="402851598" sldId="2076138045"/>
            <ac:grpSpMk id="18" creationId="{BA911E11-BD41-4169-855F-6ECA81EDCFE8}"/>
          </ac:grpSpMkLst>
        </pc:grpChg>
        <pc:grpChg chg="add mod">
          <ac:chgData name="Andrea Lum" userId="89002afe-ac3a-4767-b9c9-147d574dba1b" providerId="ADAL" clId="{A566909C-DA48-41EE-B400-3FEACE8A01B8}" dt="2020-07-21T18:26:52.157" v="4696" actId="1076"/>
          <ac:grpSpMkLst>
            <pc:docMk/>
            <pc:sldMk cId="402851598" sldId="2076138045"/>
            <ac:grpSpMk id="19" creationId="{01367202-1EFA-4BB0-9CCF-900D74E0A272}"/>
          </ac:grpSpMkLst>
        </pc:grpChg>
        <pc:grpChg chg="add mod">
          <ac:chgData name="Andrea Lum" userId="89002afe-ac3a-4767-b9c9-147d574dba1b" providerId="ADAL" clId="{A566909C-DA48-41EE-B400-3FEACE8A01B8}" dt="2020-07-21T18:26:56.734" v="4697" actId="1076"/>
          <ac:grpSpMkLst>
            <pc:docMk/>
            <pc:sldMk cId="402851598" sldId="2076138045"/>
            <ac:grpSpMk id="23" creationId="{87CB82C0-CA86-437F-888D-AFDC89C5B2FF}"/>
          </ac:grpSpMkLst>
        </pc:grpChg>
        <pc:grpChg chg="add mod">
          <ac:chgData name="Andrea Lum" userId="89002afe-ac3a-4767-b9c9-147d574dba1b" providerId="ADAL" clId="{A566909C-DA48-41EE-B400-3FEACE8A01B8}" dt="2020-07-21T18:27:02.946" v="4699" actId="1076"/>
          <ac:grpSpMkLst>
            <pc:docMk/>
            <pc:sldMk cId="402851598" sldId="2076138045"/>
            <ac:grpSpMk id="27" creationId="{E0C9B562-7F7E-4122-A92E-65CF5BFB6630}"/>
          </ac:grpSpMkLst>
        </pc:grpChg>
        <pc:picChg chg="add mod ord modCrop">
          <ac:chgData name="Andrea Lum" userId="89002afe-ac3a-4767-b9c9-147d574dba1b" providerId="ADAL" clId="{A566909C-DA48-41EE-B400-3FEACE8A01B8}" dt="2020-07-21T18:27:07.544" v="4700" actId="1076"/>
          <ac:picMkLst>
            <pc:docMk/>
            <pc:sldMk cId="402851598" sldId="2076138045"/>
            <ac:picMk id="4" creationId="{5D8C32EC-01BC-4480-9718-6D040211F624}"/>
          </ac:picMkLst>
        </pc:picChg>
        <pc:picChg chg="add del">
          <ac:chgData name="Andrea Lum" userId="89002afe-ac3a-4767-b9c9-147d574dba1b" providerId="ADAL" clId="{A566909C-DA48-41EE-B400-3FEACE8A01B8}" dt="2020-07-02T21:15:24.778" v="526" actId="478"/>
          <ac:picMkLst>
            <pc:docMk/>
            <pc:sldMk cId="402851598" sldId="2076138045"/>
            <ac:picMk id="5" creationId="{FC412E4C-C83B-489A-9C13-2D649C1A077C}"/>
          </ac:picMkLst>
        </pc:picChg>
        <pc:picChg chg="del mod topLvl">
          <ac:chgData name="Andrea Lum" userId="89002afe-ac3a-4767-b9c9-147d574dba1b" providerId="ADAL" clId="{A566909C-DA48-41EE-B400-3FEACE8A01B8}" dt="2020-07-02T21:15:53.374" v="530" actId="478"/>
          <ac:picMkLst>
            <pc:docMk/>
            <pc:sldMk cId="402851598" sldId="2076138045"/>
            <ac:picMk id="15" creationId="{E35CCA46-2158-43A1-AA5C-8DDBEFEBA4CC}"/>
          </ac:picMkLst>
        </pc:picChg>
        <pc:picChg chg="mod topLvl">
          <ac:chgData name="Andrea Lum" userId="89002afe-ac3a-4767-b9c9-147d574dba1b" providerId="ADAL" clId="{A566909C-DA48-41EE-B400-3FEACE8A01B8}" dt="2020-07-21T18:27:07.544" v="4700" actId="1076"/>
          <ac:picMkLst>
            <pc:docMk/>
            <pc:sldMk cId="402851598" sldId="2076138045"/>
            <ac:picMk id="16" creationId="{76E361AD-C59A-4762-BE42-158F79D62917}"/>
          </ac:picMkLst>
        </pc:picChg>
        <pc:cxnChg chg="mod">
          <ac:chgData name="Andrea Lum" userId="89002afe-ac3a-4767-b9c9-147d574dba1b" providerId="ADAL" clId="{A566909C-DA48-41EE-B400-3FEACE8A01B8}" dt="2020-07-21T18:26:31.843" v="4689"/>
          <ac:cxnSpMkLst>
            <pc:docMk/>
            <pc:sldMk cId="402851598" sldId="2076138045"/>
            <ac:cxnSpMk id="13" creationId="{369BAF70-8DFE-4099-BFF1-E8B609179118}"/>
          </ac:cxnSpMkLst>
        </pc:cxnChg>
        <pc:cxnChg chg="mod">
          <ac:chgData name="Andrea Lum" userId="89002afe-ac3a-4767-b9c9-147d574dba1b" providerId="ADAL" clId="{A566909C-DA48-41EE-B400-3FEACE8A01B8}" dt="2020-07-21T18:26:31.843" v="4689"/>
          <ac:cxnSpMkLst>
            <pc:docMk/>
            <pc:sldMk cId="402851598" sldId="2076138045"/>
            <ac:cxnSpMk id="20" creationId="{E21C9F36-99C3-477E-8541-A844950DAF7B}"/>
          </ac:cxnSpMkLst>
        </pc:cxnChg>
        <pc:cxnChg chg="mod">
          <ac:chgData name="Andrea Lum" userId="89002afe-ac3a-4767-b9c9-147d574dba1b" providerId="ADAL" clId="{A566909C-DA48-41EE-B400-3FEACE8A01B8}" dt="2020-07-21T18:26:31.843" v="4689"/>
          <ac:cxnSpMkLst>
            <pc:docMk/>
            <pc:sldMk cId="402851598" sldId="2076138045"/>
            <ac:cxnSpMk id="24" creationId="{1D873700-E520-4807-888C-5BAFD1687694}"/>
          </ac:cxnSpMkLst>
        </pc:cxnChg>
        <pc:cxnChg chg="mod">
          <ac:chgData name="Andrea Lum" userId="89002afe-ac3a-4767-b9c9-147d574dba1b" providerId="ADAL" clId="{A566909C-DA48-41EE-B400-3FEACE8A01B8}" dt="2020-07-21T18:26:59.852" v="4698"/>
          <ac:cxnSpMkLst>
            <pc:docMk/>
            <pc:sldMk cId="402851598" sldId="2076138045"/>
            <ac:cxnSpMk id="28" creationId="{66758D62-79F7-4C8E-ADE2-389687BE2587}"/>
          </ac:cxnSpMkLst>
        </pc:cxnChg>
      </pc:sldChg>
      <pc:sldChg chg="modSp add del mod ord">
        <pc:chgData name="Andrea Lum" userId="89002afe-ac3a-4767-b9c9-147d574dba1b" providerId="ADAL" clId="{A566909C-DA48-41EE-B400-3FEACE8A01B8}" dt="2020-07-02T21:10:24.320" v="214" actId="47"/>
        <pc:sldMkLst>
          <pc:docMk/>
          <pc:sldMk cId="4002311774" sldId="2076138045"/>
        </pc:sldMkLst>
        <pc:spChg chg="mod">
          <ac:chgData name="Andrea Lum" userId="89002afe-ac3a-4767-b9c9-147d574dba1b" providerId="ADAL" clId="{A566909C-DA48-41EE-B400-3FEACE8A01B8}" dt="2020-07-02T21:09:58.376" v="213" actId="20577"/>
          <ac:spMkLst>
            <pc:docMk/>
            <pc:sldMk cId="4002311774" sldId="2076138045"/>
            <ac:spMk id="7" creationId="{7AE53219-7D78-4B69-8BAC-6E7D81D87A9F}"/>
          </ac:spMkLst>
        </pc:spChg>
      </pc:sldChg>
      <pc:sldChg chg="addSp delSp modSp add del mod ord modAnim modNotesTx">
        <pc:chgData name="Andrea Lum" userId="89002afe-ac3a-4767-b9c9-147d574dba1b" providerId="ADAL" clId="{A566909C-DA48-41EE-B400-3FEACE8A01B8}" dt="2020-07-22T18:41:11.117" v="5600" actId="20577"/>
        <pc:sldMkLst>
          <pc:docMk/>
          <pc:sldMk cId="878931439" sldId="2076138046"/>
        </pc:sldMkLst>
        <pc:spChg chg="mod">
          <ac:chgData name="Andrea Lum" userId="89002afe-ac3a-4767-b9c9-147d574dba1b" providerId="ADAL" clId="{A566909C-DA48-41EE-B400-3FEACE8A01B8}" dt="2020-07-16T16:51:25.242" v="1235" actId="1076"/>
          <ac:spMkLst>
            <pc:docMk/>
            <pc:sldMk cId="878931439" sldId="2076138046"/>
            <ac:spMk id="3" creationId="{832AF011-6C1A-420E-9DE6-E41D651335BE}"/>
          </ac:spMkLst>
        </pc:spChg>
        <pc:spChg chg="mod">
          <ac:chgData name="Andrea Lum" userId="89002afe-ac3a-4767-b9c9-147d574dba1b" providerId="ADAL" clId="{A566909C-DA48-41EE-B400-3FEACE8A01B8}" dt="2020-07-21T17:58:24.467" v="4531" actId="1076"/>
          <ac:spMkLst>
            <pc:docMk/>
            <pc:sldMk cId="878931439" sldId="2076138046"/>
            <ac:spMk id="5" creationId="{2C18BAB9-2643-4ECD-9EE6-6A1BC7201357}"/>
          </ac:spMkLst>
        </pc:spChg>
        <pc:spChg chg="mod">
          <ac:chgData name="Andrea Lum" userId="89002afe-ac3a-4767-b9c9-147d574dba1b" providerId="ADAL" clId="{A566909C-DA48-41EE-B400-3FEACE8A01B8}" dt="2020-07-21T17:58:24.467" v="4531" actId="1076"/>
          <ac:spMkLst>
            <pc:docMk/>
            <pc:sldMk cId="878931439" sldId="2076138046"/>
            <ac:spMk id="6" creationId="{7BE124A2-BFCE-4F14-AA43-9CEC296192A8}"/>
          </ac:spMkLst>
        </pc:spChg>
        <pc:spChg chg="mod">
          <ac:chgData name="Andrea Lum" userId="89002afe-ac3a-4767-b9c9-147d574dba1b" providerId="ADAL" clId="{A566909C-DA48-41EE-B400-3FEACE8A01B8}" dt="2020-07-21T17:58:24.467" v="4531" actId="1076"/>
          <ac:spMkLst>
            <pc:docMk/>
            <pc:sldMk cId="878931439" sldId="2076138046"/>
            <ac:spMk id="7" creationId="{AD2CDDF3-3502-4E8E-AD4F-8F2088C1816A}"/>
          </ac:spMkLst>
        </pc:spChg>
        <pc:spChg chg="mod">
          <ac:chgData name="Andrea Lum" userId="89002afe-ac3a-4767-b9c9-147d574dba1b" providerId="ADAL" clId="{A566909C-DA48-41EE-B400-3FEACE8A01B8}" dt="2020-07-21T17:58:24.467" v="4531" actId="1076"/>
          <ac:spMkLst>
            <pc:docMk/>
            <pc:sldMk cId="878931439" sldId="2076138046"/>
            <ac:spMk id="8" creationId="{2A4FDCF0-0454-4E38-8F48-0C632E70BD24}"/>
          </ac:spMkLst>
        </pc:spChg>
        <pc:spChg chg="mod">
          <ac:chgData name="Andrea Lum" userId="89002afe-ac3a-4767-b9c9-147d574dba1b" providerId="ADAL" clId="{A566909C-DA48-41EE-B400-3FEACE8A01B8}" dt="2020-07-21T17:58:24.467" v="4531" actId="1076"/>
          <ac:spMkLst>
            <pc:docMk/>
            <pc:sldMk cId="878931439" sldId="2076138046"/>
            <ac:spMk id="9" creationId="{FD32BE74-EB30-4808-8DCA-53992F0767CF}"/>
          </ac:spMkLst>
        </pc:spChg>
        <pc:spChg chg="mod">
          <ac:chgData name="Andrea Lum" userId="89002afe-ac3a-4767-b9c9-147d574dba1b" providerId="ADAL" clId="{A566909C-DA48-41EE-B400-3FEACE8A01B8}" dt="2020-07-21T17:58:24.467" v="4531" actId="1076"/>
          <ac:spMkLst>
            <pc:docMk/>
            <pc:sldMk cId="878931439" sldId="2076138046"/>
            <ac:spMk id="11" creationId="{87BFA2C3-BBFC-4B8C-8632-68B7804AB251}"/>
          </ac:spMkLst>
        </pc:spChg>
        <pc:spChg chg="mod">
          <ac:chgData name="Andrea Lum" userId="89002afe-ac3a-4767-b9c9-147d574dba1b" providerId="ADAL" clId="{A566909C-DA48-41EE-B400-3FEACE8A01B8}" dt="2020-07-21T17:58:24.467" v="4531" actId="1076"/>
          <ac:spMkLst>
            <pc:docMk/>
            <pc:sldMk cId="878931439" sldId="2076138046"/>
            <ac:spMk id="12" creationId="{6A22A527-A374-42C8-8777-C0C39F355D7D}"/>
          </ac:spMkLst>
        </pc:spChg>
        <pc:spChg chg="mod">
          <ac:chgData name="Andrea Lum" userId="89002afe-ac3a-4767-b9c9-147d574dba1b" providerId="ADAL" clId="{A566909C-DA48-41EE-B400-3FEACE8A01B8}" dt="2020-07-21T17:58:24.467" v="4531" actId="1076"/>
          <ac:spMkLst>
            <pc:docMk/>
            <pc:sldMk cId="878931439" sldId="2076138046"/>
            <ac:spMk id="13" creationId="{C0818038-8034-4F3D-AF66-42FABC0203F5}"/>
          </ac:spMkLst>
        </pc:spChg>
        <pc:spChg chg="mod">
          <ac:chgData name="Andrea Lum" userId="89002afe-ac3a-4767-b9c9-147d574dba1b" providerId="ADAL" clId="{A566909C-DA48-41EE-B400-3FEACE8A01B8}" dt="2020-07-21T17:58:24.467" v="4531" actId="1076"/>
          <ac:spMkLst>
            <pc:docMk/>
            <pc:sldMk cId="878931439" sldId="2076138046"/>
            <ac:spMk id="14" creationId="{CAF5CEF7-65BE-4E97-A731-73ED5660C3EC}"/>
          </ac:spMkLst>
        </pc:spChg>
        <pc:spChg chg="add mod">
          <ac:chgData name="Andrea Lum" userId="89002afe-ac3a-4767-b9c9-147d574dba1b" providerId="ADAL" clId="{A566909C-DA48-41EE-B400-3FEACE8A01B8}" dt="2020-07-16T16:51:25.242" v="1235" actId="1076"/>
          <ac:spMkLst>
            <pc:docMk/>
            <pc:sldMk cId="878931439" sldId="2076138046"/>
            <ac:spMk id="18" creationId="{B59AC875-C837-4ABE-B3EC-626C8864654C}"/>
          </ac:spMkLst>
        </pc:spChg>
        <pc:spChg chg="add mod">
          <ac:chgData name="Andrea Lum" userId="89002afe-ac3a-4767-b9c9-147d574dba1b" providerId="ADAL" clId="{A566909C-DA48-41EE-B400-3FEACE8A01B8}" dt="2020-07-16T16:51:25.242" v="1235" actId="1076"/>
          <ac:spMkLst>
            <pc:docMk/>
            <pc:sldMk cId="878931439" sldId="2076138046"/>
            <ac:spMk id="23" creationId="{63FF75D8-1988-4F87-80C1-EB123FE3F7AB}"/>
          </ac:spMkLst>
        </pc:spChg>
        <pc:spChg chg="add mod ord">
          <ac:chgData name="Andrea Lum" userId="89002afe-ac3a-4767-b9c9-147d574dba1b" providerId="ADAL" clId="{A566909C-DA48-41EE-B400-3FEACE8A01B8}" dt="2020-07-16T16:51:25.242" v="1235" actId="1076"/>
          <ac:spMkLst>
            <pc:docMk/>
            <pc:sldMk cId="878931439" sldId="2076138046"/>
            <ac:spMk id="26" creationId="{6802E4AD-A1EE-4D3C-9359-D2F5A471D089}"/>
          </ac:spMkLst>
        </pc:spChg>
        <pc:spChg chg="add mod">
          <ac:chgData name="Andrea Lum" userId="89002afe-ac3a-4767-b9c9-147d574dba1b" providerId="ADAL" clId="{A566909C-DA48-41EE-B400-3FEACE8A01B8}" dt="2020-07-16T16:51:25.242" v="1235" actId="1076"/>
          <ac:spMkLst>
            <pc:docMk/>
            <pc:sldMk cId="878931439" sldId="2076138046"/>
            <ac:spMk id="27" creationId="{B6D4F81B-4381-4103-85E2-CDF86D9A89FB}"/>
          </ac:spMkLst>
        </pc:spChg>
        <pc:spChg chg="add mod">
          <ac:chgData name="Andrea Lum" userId="89002afe-ac3a-4767-b9c9-147d574dba1b" providerId="ADAL" clId="{A566909C-DA48-41EE-B400-3FEACE8A01B8}" dt="2020-07-16T16:51:25.242" v="1235" actId="1076"/>
          <ac:spMkLst>
            <pc:docMk/>
            <pc:sldMk cId="878931439" sldId="2076138046"/>
            <ac:spMk id="30" creationId="{F227BA47-2BC0-41F2-BA4C-8F681701E815}"/>
          </ac:spMkLst>
        </pc:spChg>
        <pc:spChg chg="add del">
          <ac:chgData name="Andrea Lum" userId="89002afe-ac3a-4767-b9c9-147d574dba1b" providerId="ADAL" clId="{A566909C-DA48-41EE-B400-3FEACE8A01B8}" dt="2020-07-16T16:50:30.688" v="1222" actId="22"/>
          <ac:spMkLst>
            <pc:docMk/>
            <pc:sldMk cId="878931439" sldId="2076138046"/>
            <ac:spMk id="31" creationId="{434D3F11-1651-4666-BF9C-5E4D2D0B972E}"/>
          </ac:spMkLst>
        </pc:spChg>
        <pc:spChg chg="add mod">
          <ac:chgData name="Andrea Lum" userId="89002afe-ac3a-4767-b9c9-147d574dba1b" providerId="ADAL" clId="{A566909C-DA48-41EE-B400-3FEACE8A01B8}" dt="2020-07-16T16:51:25.242" v="1235" actId="1076"/>
          <ac:spMkLst>
            <pc:docMk/>
            <pc:sldMk cId="878931439" sldId="2076138046"/>
            <ac:spMk id="32" creationId="{FCFB473D-0881-491C-8A9C-3AAE993F0EC6}"/>
          </ac:spMkLst>
        </pc:spChg>
        <pc:spChg chg="add mod">
          <ac:chgData name="Andrea Lum" userId="89002afe-ac3a-4767-b9c9-147d574dba1b" providerId="ADAL" clId="{A566909C-DA48-41EE-B400-3FEACE8A01B8}" dt="2020-07-16T16:51:25.242" v="1235" actId="1076"/>
          <ac:spMkLst>
            <pc:docMk/>
            <pc:sldMk cId="878931439" sldId="2076138046"/>
            <ac:spMk id="33" creationId="{417EC549-6746-475B-B9AB-2F1F3E16A094}"/>
          </ac:spMkLst>
        </pc:spChg>
        <pc:spChg chg="add mod">
          <ac:chgData name="Andrea Lum" userId="89002afe-ac3a-4767-b9c9-147d574dba1b" providerId="ADAL" clId="{A566909C-DA48-41EE-B400-3FEACE8A01B8}" dt="2020-07-16T16:51:25.242" v="1235" actId="1076"/>
          <ac:spMkLst>
            <pc:docMk/>
            <pc:sldMk cId="878931439" sldId="2076138046"/>
            <ac:spMk id="34" creationId="{22DA4377-419A-4BB0-9E81-8DE06ACBECAF}"/>
          </ac:spMkLst>
        </pc:spChg>
        <pc:spChg chg="add mod">
          <ac:chgData name="Andrea Lum" userId="89002afe-ac3a-4767-b9c9-147d574dba1b" providerId="ADAL" clId="{A566909C-DA48-41EE-B400-3FEACE8A01B8}" dt="2020-07-16T16:51:25.242" v="1235" actId="1076"/>
          <ac:spMkLst>
            <pc:docMk/>
            <pc:sldMk cId="878931439" sldId="2076138046"/>
            <ac:spMk id="35" creationId="{F910438C-E190-449A-B16E-AE486B6B50EC}"/>
          </ac:spMkLst>
        </pc:spChg>
        <pc:spChg chg="add del mod">
          <ac:chgData name="Andrea Lum" userId="89002afe-ac3a-4767-b9c9-147d574dba1b" providerId="ADAL" clId="{A566909C-DA48-41EE-B400-3FEACE8A01B8}" dt="2020-07-16T16:51:11.660" v="1234" actId="478"/>
          <ac:spMkLst>
            <pc:docMk/>
            <pc:sldMk cId="878931439" sldId="2076138046"/>
            <ac:spMk id="36" creationId="{35A301C0-E2C9-4547-B22F-9CEAA8A655E8}"/>
          </ac:spMkLst>
        </pc:spChg>
        <pc:spChg chg="add mod">
          <ac:chgData name="Andrea Lum" userId="89002afe-ac3a-4767-b9c9-147d574dba1b" providerId="ADAL" clId="{A566909C-DA48-41EE-B400-3FEACE8A01B8}" dt="2020-07-16T16:51:55.294" v="1284" actId="1076"/>
          <ac:spMkLst>
            <pc:docMk/>
            <pc:sldMk cId="878931439" sldId="2076138046"/>
            <ac:spMk id="37" creationId="{32B1D7C0-481D-4281-A72B-445C59F88187}"/>
          </ac:spMkLst>
        </pc:spChg>
        <pc:spChg chg="add mod">
          <ac:chgData name="Andrea Lum" userId="89002afe-ac3a-4767-b9c9-147d574dba1b" providerId="ADAL" clId="{A566909C-DA48-41EE-B400-3FEACE8A01B8}" dt="2020-07-16T16:51:25.242" v="1235" actId="1076"/>
          <ac:spMkLst>
            <pc:docMk/>
            <pc:sldMk cId="878931439" sldId="2076138046"/>
            <ac:spMk id="41" creationId="{51AF3CEC-B5F2-48FE-8BC7-1823C0CE74B0}"/>
          </ac:spMkLst>
        </pc:spChg>
        <pc:spChg chg="add del mod">
          <ac:chgData name="Andrea Lum" userId="89002afe-ac3a-4767-b9c9-147d574dba1b" providerId="ADAL" clId="{A566909C-DA48-41EE-B400-3FEACE8A01B8}" dt="2020-07-16T16:47:55.537" v="1193"/>
          <ac:spMkLst>
            <pc:docMk/>
            <pc:sldMk cId="878931439" sldId="2076138046"/>
            <ac:spMk id="42" creationId="{037BCDA4-39CA-4656-8FF7-E4F2156EF425}"/>
          </ac:spMkLst>
        </pc:spChg>
        <pc:spChg chg="mod">
          <ac:chgData name="Andrea Lum" userId="89002afe-ac3a-4767-b9c9-147d574dba1b" providerId="ADAL" clId="{A566909C-DA48-41EE-B400-3FEACE8A01B8}" dt="2020-07-21T17:58:40.413" v="4533" actId="207"/>
          <ac:spMkLst>
            <pc:docMk/>
            <pc:sldMk cId="878931439" sldId="2076138046"/>
            <ac:spMk id="84" creationId="{E9426420-2BBA-4348-8932-D818918EE047}"/>
          </ac:spMkLst>
        </pc:spChg>
        <pc:spChg chg="mod">
          <ac:chgData name="Andrea Lum" userId="89002afe-ac3a-4767-b9c9-147d574dba1b" providerId="ADAL" clId="{A566909C-DA48-41EE-B400-3FEACE8A01B8}" dt="2020-07-16T16:46:29.823" v="1174" actId="1076"/>
          <ac:spMkLst>
            <pc:docMk/>
            <pc:sldMk cId="878931439" sldId="2076138046"/>
            <ac:spMk id="89" creationId="{CCA992D1-066A-4D4B-9E3B-DA972F614C01}"/>
          </ac:spMkLst>
        </pc:spChg>
        <pc:spChg chg="mod">
          <ac:chgData name="Andrea Lum" userId="89002afe-ac3a-4767-b9c9-147d574dba1b" providerId="ADAL" clId="{A566909C-DA48-41EE-B400-3FEACE8A01B8}" dt="2020-07-21T17:58:24.467" v="4531" actId="1076"/>
          <ac:spMkLst>
            <pc:docMk/>
            <pc:sldMk cId="878931439" sldId="2076138046"/>
            <ac:spMk id="96" creationId="{4D888784-7FE1-3C41-B0C3-C7ED20709F9B}"/>
          </ac:spMkLst>
        </pc:spChg>
        <pc:spChg chg="mod">
          <ac:chgData name="Andrea Lum" userId="89002afe-ac3a-4767-b9c9-147d574dba1b" providerId="ADAL" clId="{A566909C-DA48-41EE-B400-3FEACE8A01B8}" dt="2020-07-21T17:58:24.467" v="4531" actId="1076"/>
          <ac:spMkLst>
            <pc:docMk/>
            <pc:sldMk cId="878931439" sldId="2076138046"/>
            <ac:spMk id="98" creationId="{E457830A-C056-CA46-9700-A785440C1143}"/>
          </ac:spMkLst>
        </pc:spChg>
        <pc:spChg chg="mod">
          <ac:chgData name="Andrea Lum" userId="89002afe-ac3a-4767-b9c9-147d574dba1b" providerId="ADAL" clId="{A566909C-DA48-41EE-B400-3FEACE8A01B8}" dt="2020-07-21T17:58:24.467" v="4531" actId="1076"/>
          <ac:spMkLst>
            <pc:docMk/>
            <pc:sldMk cId="878931439" sldId="2076138046"/>
            <ac:spMk id="99" creationId="{1F6B6F76-B2FA-8F43-A29E-2DCE422D51B5}"/>
          </ac:spMkLst>
        </pc:spChg>
        <pc:spChg chg="mod">
          <ac:chgData name="Andrea Lum" userId="89002afe-ac3a-4767-b9c9-147d574dba1b" providerId="ADAL" clId="{A566909C-DA48-41EE-B400-3FEACE8A01B8}" dt="2020-07-21T17:58:24.467" v="4531" actId="1076"/>
          <ac:spMkLst>
            <pc:docMk/>
            <pc:sldMk cId="878931439" sldId="2076138046"/>
            <ac:spMk id="102" creationId="{E3A831F2-FB7C-4E76-8C25-3BB9CE628BAC}"/>
          </ac:spMkLst>
        </pc:spChg>
        <pc:spChg chg="mod">
          <ac:chgData name="Andrea Lum" userId="89002afe-ac3a-4767-b9c9-147d574dba1b" providerId="ADAL" clId="{A566909C-DA48-41EE-B400-3FEACE8A01B8}" dt="2020-07-21T17:58:24.467" v="4531" actId="1076"/>
          <ac:spMkLst>
            <pc:docMk/>
            <pc:sldMk cId="878931439" sldId="2076138046"/>
            <ac:spMk id="117" creationId="{7E54834A-522E-4915-A13E-147834CD97F3}"/>
          </ac:spMkLst>
        </pc:spChg>
        <pc:spChg chg="mod">
          <ac:chgData name="Andrea Lum" userId="89002afe-ac3a-4767-b9c9-147d574dba1b" providerId="ADAL" clId="{A566909C-DA48-41EE-B400-3FEACE8A01B8}" dt="2020-07-21T17:58:24.467" v="4531" actId="1076"/>
          <ac:spMkLst>
            <pc:docMk/>
            <pc:sldMk cId="878931439" sldId="2076138046"/>
            <ac:spMk id="118" creationId="{497CCBF8-A3A2-4B00-9E0B-C0BB0C25F04E}"/>
          </ac:spMkLst>
        </pc:spChg>
        <pc:spChg chg="mod">
          <ac:chgData name="Andrea Lum" userId="89002afe-ac3a-4767-b9c9-147d574dba1b" providerId="ADAL" clId="{A566909C-DA48-41EE-B400-3FEACE8A01B8}" dt="2020-07-21T17:58:24.467" v="4531" actId="1076"/>
          <ac:spMkLst>
            <pc:docMk/>
            <pc:sldMk cId="878931439" sldId="2076138046"/>
            <ac:spMk id="119" creationId="{AF8CFA70-C576-4DC3-9B5B-E4C7372D0ABA}"/>
          </ac:spMkLst>
        </pc:spChg>
        <pc:spChg chg="mod">
          <ac:chgData name="Andrea Lum" userId="89002afe-ac3a-4767-b9c9-147d574dba1b" providerId="ADAL" clId="{A566909C-DA48-41EE-B400-3FEACE8A01B8}" dt="2020-07-21T17:58:24.467" v="4531" actId="1076"/>
          <ac:spMkLst>
            <pc:docMk/>
            <pc:sldMk cId="878931439" sldId="2076138046"/>
            <ac:spMk id="125" creationId="{7833B2D3-131A-2141-ACFF-E1B1DE18D419}"/>
          </ac:spMkLst>
        </pc:spChg>
        <pc:spChg chg="mod">
          <ac:chgData name="Andrea Lum" userId="89002afe-ac3a-4767-b9c9-147d574dba1b" providerId="ADAL" clId="{A566909C-DA48-41EE-B400-3FEACE8A01B8}" dt="2020-07-21T17:58:24.467" v="4531" actId="1076"/>
          <ac:spMkLst>
            <pc:docMk/>
            <pc:sldMk cId="878931439" sldId="2076138046"/>
            <ac:spMk id="127" creationId="{2188E7AA-3F2E-F045-BF6F-8B6F55F66584}"/>
          </ac:spMkLst>
        </pc:spChg>
        <pc:grpChg chg="add del mod">
          <ac:chgData name="Andrea Lum" userId="89002afe-ac3a-4767-b9c9-147d574dba1b" providerId="ADAL" clId="{A566909C-DA48-41EE-B400-3FEACE8A01B8}" dt="2020-07-14T18:32:12.315" v="605" actId="478"/>
          <ac:grpSpMkLst>
            <pc:docMk/>
            <pc:sldMk cId="878931439" sldId="2076138046"/>
            <ac:grpSpMk id="4" creationId="{B832D8AB-2901-4ED1-ABFD-BED932527F3A}"/>
          </ac:grpSpMkLst>
        </pc:grpChg>
        <pc:grpChg chg="del mod">
          <ac:chgData name="Andrea Lum" userId="89002afe-ac3a-4767-b9c9-147d574dba1b" providerId="ADAL" clId="{A566909C-DA48-41EE-B400-3FEACE8A01B8}" dt="2020-07-14T18:32:04.164" v="600" actId="478"/>
          <ac:grpSpMkLst>
            <pc:docMk/>
            <pc:sldMk cId="878931439" sldId="2076138046"/>
            <ac:grpSpMk id="70" creationId="{FC672CE4-B1BF-4C75-8B77-3F26FC1019AA}"/>
          </ac:grpSpMkLst>
        </pc:grpChg>
        <pc:graphicFrameChg chg="add del mod">
          <ac:chgData name="Andrea Lum" userId="89002afe-ac3a-4767-b9c9-147d574dba1b" providerId="ADAL" clId="{A566909C-DA48-41EE-B400-3FEACE8A01B8}" dt="2020-07-16T16:49:43.277" v="1207" actId="478"/>
          <ac:graphicFrameMkLst>
            <pc:docMk/>
            <pc:sldMk cId="878931439" sldId="2076138046"/>
            <ac:graphicFrameMk id="21" creationId="{A948173E-42EB-4960-B1D8-5F4CB8CFE64D}"/>
          </ac:graphicFrameMkLst>
        </pc:graphicFrameChg>
        <pc:picChg chg="add mod">
          <ac:chgData name="Andrea Lum" userId="89002afe-ac3a-4767-b9c9-147d574dba1b" providerId="ADAL" clId="{A566909C-DA48-41EE-B400-3FEACE8A01B8}" dt="2020-07-16T16:51:25.242" v="1235" actId="1076"/>
          <ac:picMkLst>
            <pc:docMk/>
            <pc:sldMk cId="878931439" sldId="2076138046"/>
            <ac:picMk id="2" creationId="{680560CF-9FCB-4A91-A879-4325FE86B60D}"/>
          </ac:picMkLst>
        </pc:picChg>
        <pc:picChg chg="add mod">
          <ac:chgData name="Andrea Lum" userId="89002afe-ac3a-4767-b9c9-147d574dba1b" providerId="ADAL" clId="{A566909C-DA48-41EE-B400-3FEACE8A01B8}" dt="2020-07-16T16:51:25.242" v="1235" actId="1076"/>
          <ac:picMkLst>
            <pc:docMk/>
            <pc:sldMk cId="878931439" sldId="2076138046"/>
            <ac:picMk id="10" creationId="{B1CD2CE5-0D99-4874-B99B-DEDB12A0E85C}"/>
          </ac:picMkLst>
        </pc:picChg>
        <pc:picChg chg="add mod">
          <ac:chgData name="Andrea Lum" userId="89002afe-ac3a-4767-b9c9-147d574dba1b" providerId="ADAL" clId="{A566909C-DA48-41EE-B400-3FEACE8A01B8}" dt="2020-07-16T16:51:25.242" v="1235" actId="1076"/>
          <ac:picMkLst>
            <pc:docMk/>
            <pc:sldMk cId="878931439" sldId="2076138046"/>
            <ac:picMk id="15" creationId="{2B52E99F-891B-402D-8ED6-64F191CBD155}"/>
          </ac:picMkLst>
        </pc:picChg>
        <pc:picChg chg="add mod">
          <ac:chgData name="Andrea Lum" userId="89002afe-ac3a-4767-b9c9-147d574dba1b" providerId="ADAL" clId="{A566909C-DA48-41EE-B400-3FEACE8A01B8}" dt="2020-07-16T16:51:25.242" v="1235" actId="1076"/>
          <ac:picMkLst>
            <pc:docMk/>
            <pc:sldMk cId="878931439" sldId="2076138046"/>
            <ac:picMk id="16" creationId="{DBC4BD31-44F2-4E32-B32F-7D67F8FB71A4}"/>
          </ac:picMkLst>
        </pc:picChg>
        <pc:picChg chg="add mod">
          <ac:chgData name="Andrea Lum" userId="89002afe-ac3a-4767-b9c9-147d574dba1b" providerId="ADAL" clId="{A566909C-DA48-41EE-B400-3FEACE8A01B8}" dt="2020-07-16T16:51:25.242" v="1235" actId="1076"/>
          <ac:picMkLst>
            <pc:docMk/>
            <pc:sldMk cId="878931439" sldId="2076138046"/>
            <ac:picMk id="17" creationId="{F36BDA4F-B4B6-443A-AF43-060644C3D0BD}"/>
          </ac:picMkLst>
        </pc:picChg>
        <pc:picChg chg="add del mod">
          <ac:chgData name="Andrea Lum" userId="89002afe-ac3a-4767-b9c9-147d574dba1b" providerId="ADAL" clId="{A566909C-DA48-41EE-B400-3FEACE8A01B8}" dt="2020-07-14T18:32:37.060" v="615" actId="478"/>
          <ac:picMkLst>
            <pc:docMk/>
            <pc:sldMk cId="878931439" sldId="2076138046"/>
            <ac:picMk id="18" creationId="{B636E53B-AA4D-4E90-8E04-A1CB6BDDA49B}"/>
          </ac:picMkLst>
        </pc:picChg>
        <pc:picChg chg="add mod">
          <ac:chgData name="Andrea Lum" userId="89002afe-ac3a-4767-b9c9-147d574dba1b" providerId="ADAL" clId="{A566909C-DA48-41EE-B400-3FEACE8A01B8}" dt="2020-07-16T16:51:25.242" v="1235" actId="1076"/>
          <ac:picMkLst>
            <pc:docMk/>
            <pc:sldMk cId="878931439" sldId="2076138046"/>
            <ac:picMk id="19" creationId="{3FED8323-8F11-4577-8540-4F9241C41BFE}"/>
          </ac:picMkLst>
        </pc:picChg>
        <pc:picChg chg="add mod">
          <ac:chgData name="Andrea Lum" userId="89002afe-ac3a-4767-b9c9-147d574dba1b" providerId="ADAL" clId="{A566909C-DA48-41EE-B400-3FEACE8A01B8}" dt="2020-07-16T16:51:25.242" v="1235" actId="1076"/>
          <ac:picMkLst>
            <pc:docMk/>
            <pc:sldMk cId="878931439" sldId="2076138046"/>
            <ac:picMk id="20" creationId="{6DFD752A-31DD-4570-9B24-BFBDDA545493}"/>
          </ac:picMkLst>
        </pc:picChg>
        <pc:picChg chg="add mod">
          <ac:chgData name="Andrea Lum" userId="89002afe-ac3a-4767-b9c9-147d574dba1b" providerId="ADAL" clId="{A566909C-DA48-41EE-B400-3FEACE8A01B8}" dt="2020-07-16T16:51:25.242" v="1235" actId="1076"/>
          <ac:picMkLst>
            <pc:docMk/>
            <pc:sldMk cId="878931439" sldId="2076138046"/>
            <ac:picMk id="22" creationId="{4102AFC6-0426-4F57-906C-190CBA4BC18D}"/>
          </ac:picMkLst>
        </pc:picChg>
        <pc:picChg chg="add del mod">
          <ac:chgData name="Andrea Lum" userId="89002afe-ac3a-4767-b9c9-147d574dba1b" providerId="ADAL" clId="{A566909C-DA48-41EE-B400-3FEACE8A01B8}" dt="2020-07-14T18:33:53.419" v="699" actId="478"/>
          <ac:picMkLst>
            <pc:docMk/>
            <pc:sldMk cId="878931439" sldId="2076138046"/>
            <ac:picMk id="23" creationId="{6FF03950-F67F-40B7-9AED-62E539AA315C}"/>
          </ac:picMkLst>
        </pc:picChg>
        <pc:picChg chg="add mod">
          <ac:chgData name="Andrea Lum" userId="89002afe-ac3a-4767-b9c9-147d574dba1b" providerId="ADAL" clId="{A566909C-DA48-41EE-B400-3FEACE8A01B8}" dt="2020-07-16T16:51:25.242" v="1235" actId="1076"/>
          <ac:picMkLst>
            <pc:docMk/>
            <pc:sldMk cId="878931439" sldId="2076138046"/>
            <ac:picMk id="24" creationId="{3B2D0EE1-ED12-4DAD-8663-DB5AE79C2BD3}"/>
          </ac:picMkLst>
        </pc:picChg>
        <pc:picChg chg="add mod">
          <ac:chgData name="Andrea Lum" userId="89002afe-ac3a-4767-b9c9-147d574dba1b" providerId="ADAL" clId="{A566909C-DA48-41EE-B400-3FEACE8A01B8}" dt="2020-07-16T16:51:25.242" v="1235" actId="1076"/>
          <ac:picMkLst>
            <pc:docMk/>
            <pc:sldMk cId="878931439" sldId="2076138046"/>
            <ac:picMk id="25" creationId="{9F8E5170-9BC3-4B95-A867-393E6B5EFC7C}"/>
          </ac:picMkLst>
        </pc:picChg>
        <pc:picChg chg="add mod modCrop">
          <ac:chgData name="Andrea Lum" userId="89002afe-ac3a-4767-b9c9-147d574dba1b" providerId="ADAL" clId="{A566909C-DA48-41EE-B400-3FEACE8A01B8}" dt="2020-07-16T16:51:25.242" v="1235" actId="1076"/>
          <ac:picMkLst>
            <pc:docMk/>
            <pc:sldMk cId="878931439" sldId="2076138046"/>
            <ac:picMk id="29" creationId="{7B3B32DD-7A85-4358-A4C3-680C7239413B}"/>
          </ac:picMkLst>
        </pc:picChg>
        <pc:picChg chg="del mod">
          <ac:chgData name="Andrea Lum" userId="89002afe-ac3a-4767-b9c9-147d574dba1b" providerId="ADAL" clId="{A566909C-DA48-41EE-B400-3FEACE8A01B8}" dt="2020-07-14T18:32:09.766" v="603" actId="478"/>
          <ac:picMkLst>
            <pc:docMk/>
            <pc:sldMk cId="878931439" sldId="2076138046"/>
            <ac:picMk id="57" creationId="{FF0ED615-31C7-41FB-B26D-4AB278A2F380}"/>
          </ac:picMkLst>
        </pc:picChg>
        <pc:picChg chg="del mod">
          <ac:chgData name="Andrea Lum" userId="89002afe-ac3a-4767-b9c9-147d574dba1b" providerId="ADAL" clId="{A566909C-DA48-41EE-B400-3FEACE8A01B8}" dt="2020-07-14T18:31:59.406" v="596" actId="478"/>
          <ac:picMkLst>
            <pc:docMk/>
            <pc:sldMk cId="878931439" sldId="2076138046"/>
            <ac:picMk id="60" creationId="{2D072B27-F71E-48D5-A878-B97FEEDE9126}"/>
          </ac:picMkLst>
        </pc:picChg>
        <pc:picChg chg="del">
          <ac:chgData name="Andrea Lum" userId="89002afe-ac3a-4767-b9c9-147d574dba1b" providerId="ADAL" clId="{A566909C-DA48-41EE-B400-3FEACE8A01B8}" dt="2020-07-14T18:31:50.956" v="588" actId="478"/>
          <ac:picMkLst>
            <pc:docMk/>
            <pc:sldMk cId="878931439" sldId="2076138046"/>
            <ac:picMk id="62" creationId="{4ECFBBB8-E322-4E75-82A7-81C9FF48CB2D}"/>
          </ac:picMkLst>
        </pc:picChg>
        <pc:picChg chg="del mod">
          <ac:chgData name="Andrea Lum" userId="89002afe-ac3a-4767-b9c9-147d574dba1b" providerId="ADAL" clId="{A566909C-DA48-41EE-B400-3FEACE8A01B8}" dt="2020-07-14T18:31:54.847" v="592" actId="478"/>
          <ac:picMkLst>
            <pc:docMk/>
            <pc:sldMk cId="878931439" sldId="2076138046"/>
            <ac:picMk id="64" creationId="{18637F2F-C0CA-4480-A8A3-5FEB2A4D6EDB}"/>
          </ac:picMkLst>
        </pc:picChg>
        <pc:picChg chg="del mod">
          <ac:chgData name="Andrea Lum" userId="89002afe-ac3a-4767-b9c9-147d574dba1b" providerId="ADAL" clId="{A566909C-DA48-41EE-B400-3FEACE8A01B8}" dt="2020-07-14T18:31:58.212" v="595" actId="478"/>
          <ac:picMkLst>
            <pc:docMk/>
            <pc:sldMk cId="878931439" sldId="2076138046"/>
            <ac:picMk id="65" creationId="{168A58E5-80E9-426D-855F-86D5F5C51988}"/>
          </ac:picMkLst>
        </pc:picChg>
        <pc:picChg chg="del mod">
          <ac:chgData name="Andrea Lum" userId="89002afe-ac3a-4767-b9c9-147d574dba1b" providerId="ADAL" clId="{A566909C-DA48-41EE-B400-3FEACE8A01B8}" dt="2020-07-14T18:32:02.131" v="598" actId="478"/>
          <ac:picMkLst>
            <pc:docMk/>
            <pc:sldMk cId="878931439" sldId="2076138046"/>
            <ac:picMk id="66" creationId="{892DE607-B566-4C78-BB70-658AF2F823BB}"/>
          </ac:picMkLst>
        </pc:picChg>
        <pc:picChg chg="del mod">
          <ac:chgData name="Andrea Lum" userId="89002afe-ac3a-4767-b9c9-147d574dba1b" providerId="ADAL" clId="{A566909C-DA48-41EE-B400-3FEACE8A01B8}" dt="2020-07-14T18:32:12.315" v="605" actId="478"/>
          <ac:picMkLst>
            <pc:docMk/>
            <pc:sldMk cId="878931439" sldId="2076138046"/>
            <ac:picMk id="67" creationId="{4DCAE8CA-92FA-4D36-90DB-E6701D752EB7}"/>
          </ac:picMkLst>
        </pc:picChg>
        <pc:picChg chg="del mod">
          <ac:chgData name="Andrea Lum" userId="89002afe-ac3a-4767-b9c9-147d574dba1b" providerId="ADAL" clId="{A566909C-DA48-41EE-B400-3FEACE8A01B8}" dt="2020-07-14T18:31:51.993" v="589" actId="478"/>
          <ac:picMkLst>
            <pc:docMk/>
            <pc:sldMk cId="878931439" sldId="2076138046"/>
            <ac:picMk id="68" creationId="{FABA6D60-08FE-45AC-99ED-2C8727EEFBDC}"/>
          </ac:picMkLst>
        </pc:picChg>
        <pc:picChg chg="del mod">
          <ac:chgData name="Andrea Lum" userId="89002afe-ac3a-4767-b9c9-147d574dba1b" providerId="ADAL" clId="{A566909C-DA48-41EE-B400-3FEACE8A01B8}" dt="2020-07-14T18:32:03.185" v="599" actId="478"/>
          <ac:picMkLst>
            <pc:docMk/>
            <pc:sldMk cId="878931439" sldId="2076138046"/>
            <ac:picMk id="69" creationId="{999F12AF-EE61-4ECA-B810-103F1C92121F}"/>
          </ac:picMkLst>
        </pc:picChg>
        <pc:picChg chg="del mod">
          <ac:chgData name="Andrea Lum" userId="89002afe-ac3a-4767-b9c9-147d574dba1b" providerId="ADAL" clId="{A566909C-DA48-41EE-B400-3FEACE8A01B8}" dt="2020-07-14T18:32:11.091" v="604" actId="478"/>
          <ac:picMkLst>
            <pc:docMk/>
            <pc:sldMk cId="878931439" sldId="2076138046"/>
            <ac:picMk id="71" creationId="{C19FBFAD-AEEF-48A7-A418-0561C7BE3C30}"/>
          </ac:picMkLst>
        </pc:picChg>
        <pc:picChg chg="del mod">
          <ac:chgData name="Andrea Lum" userId="89002afe-ac3a-4767-b9c9-147d574dba1b" providerId="ADAL" clId="{A566909C-DA48-41EE-B400-3FEACE8A01B8}" dt="2020-07-14T18:31:53.955" v="591" actId="478"/>
          <ac:picMkLst>
            <pc:docMk/>
            <pc:sldMk cId="878931439" sldId="2076138046"/>
            <ac:picMk id="72" creationId="{EB7EE7CC-F6D3-43E8-A735-4AA17F870749}"/>
          </ac:picMkLst>
        </pc:picChg>
        <pc:picChg chg="del mod">
          <ac:chgData name="Andrea Lum" userId="89002afe-ac3a-4767-b9c9-147d574dba1b" providerId="ADAL" clId="{A566909C-DA48-41EE-B400-3FEACE8A01B8}" dt="2020-07-14T18:32:00.327" v="597" actId="478"/>
          <ac:picMkLst>
            <pc:docMk/>
            <pc:sldMk cId="878931439" sldId="2076138046"/>
            <ac:picMk id="73" creationId="{CB89584E-030C-46B1-883F-0701D57F4D2D}"/>
          </ac:picMkLst>
        </pc:picChg>
        <pc:picChg chg="del mod">
          <ac:chgData name="Andrea Lum" userId="89002afe-ac3a-4767-b9c9-147d574dba1b" providerId="ADAL" clId="{A566909C-DA48-41EE-B400-3FEACE8A01B8}" dt="2020-07-14T18:31:52.956" v="590" actId="478"/>
          <ac:picMkLst>
            <pc:docMk/>
            <pc:sldMk cId="878931439" sldId="2076138046"/>
            <ac:picMk id="74" creationId="{F4AA2D34-EDC1-41A1-8F28-26B751269D89}"/>
          </ac:picMkLst>
        </pc:picChg>
        <pc:picChg chg="del mod">
          <ac:chgData name="Andrea Lum" userId="89002afe-ac3a-4767-b9c9-147d574dba1b" providerId="ADAL" clId="{A566909C-DA48-41EE-B400-3FEACE8A01B8}" dt="2020-07-14T18:32:07.899" v="602" actId="478"/>
          <ac:picMkLst>
            <pc:docMk/>
            <pc:sldMk cId="878931439" sldId="2076138046"/>
            <ac:picMk id="75" creationId="{820CFCBA-4E07-471C-B005-E19BA4F372E8}"/>
          </ac:picMkLst>
        </pc:picChg>
        <pc:picChg chg="del mod">
          <ac:chgData name="Andrea Lum" userId="89002afe-ac3a-4767-b9c9-147d574dba1b" providerId="ADAL" clId="{A566909C-DA48-41EE-B400-3FEACE8A01B8}" dt="2020-07-14T18:32:04.164" v="600" actId="478"/>
          <ac:picMkLst>
            <pc:docMk/>
            <pc:sldMk cId="878931439" sldId="2076138046"/>
            <ac:picMk id="76" creationId="{6B3DA2C4-E6E4-41B2-92D5-7E3FC240407A}"/>
          </ac:picMkLst>
        </pc:picChg>
        <pc:picChg chg="del">
          <ac:chgData name="Andrea Lum" userId="89002afe-ac3a-4767-b9c9-147d574dba1b" providerId="ADAL" clId="{A566909C-DA48-41EE-B400-3FEACE8A01B8}" dt="2020-07-14T18:31:48.535" v="587" actId="478"/>
          <ac:picMkLst>
            <pc:docMk/>
            <pc:sldMk cId="878931439" sldId="2076138046"/>
            <ac:picMk id="77" creationId="{1E58D8C6-1361-4A86-8896-ED3CF33C8DF3}"/>
          </ac:picMkLst>
        </pc:picChg>
        <pc:picChg chg="del mod">
          <ac:chgData name="Andrea Lum" userId="89002afe-ac3a-4767-b9c9-147d574dba1b" providerId="ADAL" clId="{A566909C-DA48-41EE-B400-3FEACE8A01B8}" dt="2020-07-14T18:32:06.145" v="601" actId="478"/>
          <ac:picMkLst>
            <pc:docMk/>
            <pc:sldMk cId="878931439" sldId="2076138046"/>
            <ac:picMk id="86" creationId="{46D57640-BE85-4605-8977-4349D62DD724}"/>
          </ac:picMkLst>
        </pc:picChg>
        <pc:picChg chg="mod">
          <ac:chgData name="Andrea Lum" userId="89002afe-ac3a-4767-b9c9-147d574dba1b" providerId="ADAL" clId="{A566909C-DA48-41EE-B400-3FEACE8A01B8}" dt="2020-07-16T16:51:25.242" v="1235" actId="1076"/>
          <ac:picMkLst>
            <pc:docMk/>
            <pc:sldMk cId="878931439" sldId="2076138046"/>
            <ac:picMk id="1026" creationId="{09014507-C64A-415A-9F1F-D1D617DF585A}"/>
          </ac:picMkLst>
        </pc:picChg>
        <pc:picChg chg="mod">
          <ac:chgData name="Andrea Lum" userId="89002afe-ac3a-4767-b9c9-147d574dba1b" providerId="ADAL" clId="{A566909C-DA48-41EE-B400-3FEACE8A01B8}" dt="2020-07-16T16:51:25.242" v="1235" actId="1076"/>
          <ac:picMkLst>
            <pc:docMk/>
            <pc:sldMk cId="878931439" sldId="2076138046"/>
            <ac:picMk id="3074" creationId="{D1917C2F-1D3F-4CBC-88C1-A6721476E301}"/>
          </ac:picMkLst>
        </pc:picChg>
        <pc:picChg chg="mod">
          <ac:chgData name="Andrea Lum" userId="89002afe-ac3a-4767-b9c9-147d574dba1b" providerId="ADAL" clId="{A566909C-DA48-41EE-B400-3FEACE8A01B8}" dt="2020-07-16T16:51:25.242" v="1235" actId="1076"/>
          <ac:picMkLst>
            <pc:docMk/>
            <pc:sldMk cId="878931439" sldId="2076138046"/>
            <ac:picMk id="4098" creationId="{6DB232FE-6854-4539-AA95-D77A7BA506EC}"/>
          </ac:picMkLst>
        </pc:picChg>
        <pc:cxnChg chg="mod">
          <ac:chgData name="Andrea Lum" userId="89002afe-ac3a-4767-b9c9-147d574dba1b" providerId="ADAL" clId="{A566909C-DA48-41EE-B400-3FEACE8A01B8}" dt="2020-07-21T17:58:24.467" v="4531" actId="1076"/>
          <ac:cxnSpMkLst>
            <pc:docMk/>
            <pc:sldMk cId="878931439" sldId="2076138046"/>
            <ac:cxnSpMk id="120" creationId="{92BCEDC1-3995-4D8E-99CB-48048D993C55}"/>
          </ac:cxnSpMkLst>
        </pc:cxnChg>
        <pc:cxnChg chg="mod">
          <ac:chgData name="Andrea Lum" userId="89002afe-ac3a-4767-b9c9-147d574dba1b" providerId="ADAL" clId="{A566909C-DA48-41EE-B400-3FEACE8A01B8}" dt="2020-07-21T17:58:24.467" v="4531" actId="1076"/>
          <ac:cxnSpMkLst>
            <pc:docMk/>
            <pc:sldMk cId="878931439" sldId="2076138046"/>
            <ac:cxnSpMk id="121" creationId="{AA57EC7A-A298-4405-8547-127CA942306C}"/>
          </ac:cxnSpMkLst>
        </pc:cxnChg>
        <pc:cxnChg chg="mod">
          <ac:chgData name="Andrea Lum" userId="89002afe-ac3a-4767-b9c9-147d574dba1b" providerId="ADAL" clId="{A566909C-DA48-41EE-B400-3FEACE8A01B8}" dt="2020-07-21T17:58:24.467" v="4531" actId="1076"/>
          <ac:cxnSpMkLst>
            <pc:docMk/>
            <pc:sldMk cId="878931439" sldId="2076138046"/>
            <ac:cxnSpMk id="122" creationId="{AE6A23C6-FFE1-4782-BB29-765C6AB4CDAE}"/>
          </ac:cxnSpMkLst>
        </pc:cxnChg>
      </pc:sldChg>
      <pc:sldChg chg="addSp">
        <pc:chgData name="Andrea Lum" userId="89002afe-ac3a-4767-b9c9-147d574dba1b" providerId="ADAL" clId="{A566909C-DA48-41EE-B400-3FEACE8A01B8}" dt="2020-07-14T18:35:49.071" v="703"/>
        <pc:sldMkLst>
          <pc:docMk/>
          <pc:sldMk cId="1593379669" sldId="2076138046"/>
        </pc:sldMkLst>
        <pc:picChg chg="add">
          <ac:chgData name="Andrea Lum" userId="89002afe-ac3a-4767-b9c9-147d574dba1b" providerId="ADAL" clId="{A566909C-DA48-41EE-B400-3FEACE8A01B8}" dt="2020-07-14T18:35:49.071" v="703"/>
          <ac:picMkLst>
            <pc:docMk/>
            <pc:sldMk cId="1593379669" sldId="2076138046"/>
            <ac:picMk id="3074" creationId="{D1917C2F-1D3F-4CBC-88C1-A6721476E301}"/>
          </ac:picMkLst>
        </pc:picChg>
      </pc:sldChg>
      <pc:sldChg chg="addSp">
        <pc:chgData name="Andrea Lum" userId="89002afe-ac3a-4767-b9c9-147d574dba1b" providerId="ADAL" clId="{A566909C-DA48-41EE-B400-3FEACE8A01B8}" dt="2020-07-14T18:36:39.654" v="716"/>
        <pc:sldMkLst>
          <pc:docMk/>
          <pc:sldMk cId="2446211126" sldId="2076138046"/>
        </pc:sldMkLst>
        <pc:picChg chg="add">
          <ac:chgData name="Andrea Lum" userId="89002afe-ac3a-4767-b9c9-147d574dba1b" providerId="ADAL" clId="{A566909C-DA48-41EE-B400-3FEACE8A01B8}" dt="2020-07-14T18:36:39.654" v="716"/>
          <ac:picMkLst>
            <pc:docMk/>
            <pc:sldMk cId="2446211126" sldId="2076138046"/>
            <ac:picMk id="4098" creationId="{6DB232FE-6854-4539-AA95-D77A7BA506EC}"/>
          </ac:picMkLst>
        </pc:picChg>
      </pc:sldChg>
      <pc:sldChg chg="addSp">
        <pc:chgData name="Andrea Lum" userId="89002afe-ac3a-4767-b9c9-147d574dba1b" providerId="ADAL" clId="{A566909C-DA48-41EE-B400-3FEACE8A01B8}" dt="2020-07-14T18:33:42.338" v="695"/>
        <pc:sldMkLst>
          <pc:docMk/>
          <pc:sldMk cId="4292243057" sldId="2076138046"/>
        </pc:sldMkLst>
        <pc:picChg chg="add">
          <ac:chgData name="Andrea Lum" userId="89002afe-ac3a-4767-b9c9-147d574dba1b" providerId="ADAL" clId="{A566909C-DA48-41EE-B400-3FEACE8A01B8}" dt="2020-07-14T18:33:42.338" v="695"/>
          <ac:picMkLst>
            <pc:docMk/>
            <pc:sldMk cId="4292243057" sldId="2076138046"/>
            <ac:picMk id="1026" creationId="{09014507-C64A-415A-9F1F-D1D617DF585A}"/>
          </ac:picMkLst>
        </pc:picChg>
      </pc:sldChg>
      <pc:sldChg chg="new del">
        <pc:chgData name="Andrea Lum" userId="89002afe-ac3a-4767-b9c9-147d574dba1b" providerId="ADAL" clId="{A566909C-DA48-41EE-B400-3FEACE8A01B8}" dt="2020-07-21T18:07:52.847" v="4557" actId="680"/>
        <pc:sldMkLst>
          <pc:docMk/>
          <pc:sldMk cId="2217747654" sldId="2076138047"/>
        </pc:sldMkLst>
      </pc:sldChg>
      <pc:sldChg chg="new del">
        <pc:chgData name="Andrea Lum" userId="89002afe-ac3a-4767-b9c9-147d574dba1b" providerId="ADAL" clId="{A566909C-DA48-41EE-B400-3FEACE8A01B8}" dt="2020-07-21T18:08:20.565" v="4559" actId="47"/>
        <pc:sldMkLst>
          <pc:docMk/>
          <pc:sldMk cId="3092611103" sldId="2076138047"/>
        </pc:sldMkLst>
      </pc:sldChg>
      <pc:sldChg chg="addSp delSp modSp new del mod">
        <pc:chgData name="Andrea Lum" userId="89002afe-ac3a-4767-b9c9-147d574dba1b" providerId="ADAL" clId="{A566909C-DA48-41EE-B400-3FEACE8A01B8}" dt="2020-07-21T18:09:24.452" v="4570" actId="47"/>
        <pc:sldMkLst>
          <pc:docMk/>
          <pc:sldMk cId="3750623071" sldId="2076138047"/>
        </pc:sldMkLst>
        <pc:spChg chg="del">
          <ac:chgData name="Andrea Lum" userId="89002afe-ac3a-4767-b9c9-147d574dba1b" providerId="ADAL" clId="{A566909C-DA48-41EE-B400-3FEACE8A01B8}" dt="2020-07-21T18:08:33.293" v="4561" actId="478"/>
          <ac:spMkLst>
            <pc:docMk/>
            <pc:sldMk cId="3750623071" sldId="2076138047"/>
            <ac:spMk id="2" creationId="{4DC07CFD-0CF1-4DA3-A3E6-B719319429B0}"/>
          </ac:spMkLst>
        </pc:spChg>
        <pc:spChg chg="add mod">
          <ac:chgData name="Andrea Lum" userId="89002afe-ac3a-4767-b9c9-147d574dba1b" providerId="ADAL" clId="{A566909C-DA48-41EE-B400-3FEACE8A01B8}" dt="2020-07-21T18:09:15.223" v="4569" actId="1076"/>
          <ac:spMkLst>
            <pc:docMk/>
            <pc:sldMk cId="3750623071" sldId="2076138047"/>
            <ac:spMk id="3" creationId="{9213F1A1-F42B-40D4-A159-00734F08A5B2}"/>
          </ac:spMkLst>
        </pc:spChg>
        <pc:spChg chg="add mod">
          <ac:chgData name="Andrea Lum" userId="89002afe-ac3a-4767-b9c9-147d574dba1b" providerId="ADAL" clId="{A566909C-DA48-41EE-B400-3FEACE8A01B8}" dt="2020-07-21T18:09:15.223" v="4569" actId="1076"/>
          <ac:spMkLst>
            <pc:docMk/>
            <pc:sldMk cId="3750623071" sldId="2076138047"/>
            <ac:spMk id="4" creationId="{885D75DD-226A-4365-B680-073B871BF129}"/>
          </ac:spMkLst>
        </pc:spChg>
        <pc:spChg chg="add mod">
          <ac:chgData name="Andrea Lum" userId="89002afe-ac3a-4767-b9c9-147d574dba1b" providerId="ADAL" clId="{A566909C-DA48-41EE-B400-3FEACE8A01B8}" dt="2020-07-21T18:09:15.223" v="4569" actId="1076"/>
          <ac:spMkLst>
            <pc:docMk/>
            <pc:sldMk cId="3750623071" sldId="2076138047"/>
            <ac:spMk id="9" creationId="{7617C8A1-3EC7-4709-86A2-7A7F54D822C9}"/>
          </ac:spMkLst>
        </pc:spChg>
        <pc:spChg chg="mod">
          <ac:chgData name="Andrea Lum" userId="89002afe-ac3a-4767-b9c9-147d574dba1b" providerId="ADAL" clId="{A566909C-DA48-41EE-B400-3FEACE8A01B8}" dt="2020-07-21T18:09:04.626" v="4568" actId="121"/>
          <ac:spMkLst>
            <pc:docMk/>
            <pc:sldMk cId="3750623071" sldId="2076138047"/>
            <ac:spMk id="12" creationId="{72E5CB17-6E1E-440C-9EAD-A6847C68F35E}"/>
          </ac:spMkLst>
        </pc:spChg>
        <pc:spChg chg="add mod">
          <ac:chgData name="Andrea Lum" userId="89002afe-ac3a-4767-b9c9-147d574dba1b" providerId="ADAL" clId="{A566909C-DA48-41EE-B400-3FEACE8A01B8}" dt="2020-07-21T18:09:15.223" v="4569" actId="1076"/>
          <ac:spMkLst>
            <pc:docMk/>
            <pc:sldMk cId="3750623071" sldId="2076138047"/>
            <ac:spMk id="13" creationId="{524A9772-45D3-4615-8DEE-1BCB9BC71159}"/>
          </ac:spMkLst>
        </pc:spChg>
        <pc:spChg chg="mod">
          <ac:chgData name="Andrea Lum" userId="89002afe-ac3a-4767-b9c9-147d574dba1b" providerId="ADAL" clId="{A566909C-DA48-41EE-B400-3FEACE8A01B8}" dt="2020-07-21T18:09:04.626" v="4568" actId="121"/>
          <ac:spMkLst>
            <pc:docMk/>
            <pc:sldMk cId="3750623071" sldId="2076138047"/>
            <ac:spMk id="16" creationId="{AC220D70-6421-4236-A56F-963CB2A27690}"/>
          </ac:spMkLst>
        </pc:spChg>
        <pc:spChg chg="add mod">
          <ac:chgData name="Andrea Lum" userId="89002afe-ac3a-4767-b9c9-147d574dba1b" providerId="ADAL" clId="{A566909C-DA48-41EE-B400-3FEACE8A01B8}" dt="2020-07-21T18:09:15.223" v="4569" actId="1076"/>
          <ac:spMkLst>
            <pc:docMk/>
            <pc:sldMk cId="3750623071" sldId="2076138047"/>
            <ac:spMk id="17" creationId="{4631CB14-F61D-45E0-8CF2-F06F539072D7}"/>
          </ac:spMkLst>
        </pc:spChg>
        <pc:spChg chg="mod">
          <ac:chgData name="Andrea Lum" userId="89002afe-ac3a-4767-b9c9-147d574dba1b" providerId="ADAL" clId="{A566909C-DA48-41EE-B400-3FEACE8A01B8}" dt="2020-07-21T18:09:04.626" v="4568" actId="121"/>
          <ac:spMkLst>
            <pc:docMk/>
            <pc:sldMk cId="3750623071" sldId="2076138047"/>
            <ac:spMk id="20" creationId="{1C67D85E-BCDF-4D66-87BF-DEDB7669A65B}"/>
          </ac:spMkLst>
        </pc:spChg>
        <pc:spChg chg="add mod">
          <ac:chgData name="Andrea Lum" userId="89002afe-ac3a-4767-b9c9-147d574dba1b" providerId="ADAL" clId="{A566909C-DA48-41EE-B400-3FEACE8A01B8}" dt="2020-07-21T18:09:15.223" v="4569" actId="1076"/>
          <ac:spMkLst>
            <pc:docMk/>
            <pc:sldMk cId="3750623071" sldId="2076138047"/>
            <ac:spMk id="21" creationId="{F7922609-F69C-449F-B621-2FA165E8EE16}"/>
          </ac:spMkLst>
        </pc:spChg>
        <pc:spChg chg="mod">
          <ac:chgData name="Andrea Lum" userId="89002afe-ac3a-4767-b9c9-147d574dba1b" providerId="ADAL" clId="{A566909C-DA48-41EE-B400-3FEACE8A01B8}" dt="2020-07-21T18:09:04.626" v="4568" actId="121"/>
          <ac:spMkLst>
            <pc:docMk/>
            <pc:sldMk cId="3750623071" sldId="2076138047"/>
            <ac:spMk id="24" creationId="{831A347F-6B4F-4FCA-A57A-EFCC818D6EB4}"/>
          </ac:spMkLst>
        </pc:spChg>
        <pc:spChg chg="add mod">
          <ac:chgData name="Andrea Lum" userId="89002afe-ac3a-4767-b9c9-147d574dba1b" providerId="ADAL" clId="{A566909C-DA48-41EE-B400-3FEACE8A01B8}" dt="2020-07-21T18:09:15.223" v="4569" actId="1076"/>
          <ac:spMkLst>
            <pc:docMk/>
            <pc:sldMk cId="3750623071" sldId="2076138047"/>
            <ac:spMk id="26" creationId="{CBA5986A-EEB6-47E8-83B0-24FD7CDC794A}"/>
          </ac:spMkLst>
        </pc:spChg>
        <pc:spChg chg="mod">
          <ac:chgData name="Andrea Lum" userId="89002afe-ac3a-4767-b9c9-147d574dba1b" providerId="ADAL" clId="{A566909C-DA48-41EE-B400-3FEACE8A01B8}" dt="2020-07-21T18:09:04.626" v="4568" actId="121"/>
          <ac:spMkLst>
            <pc:docMk/>
            <pc:sldMk cId="3750623071" sldId="2076138047"/>
            <ac:spMk id="29" creationId="{8E11573C-C114-4BD9-957C-A713F34A613E}"/>
          </ac:spMkLst>
        </pc:spChg>
        <pc:spChg chg="add mod">
          <ac:chgData name="Andrea Lum" userId="89002afe-ac3a-4767-b9c9-147d574dba1b" providerId="ADAL" clId="{A566909C-DA48-41EE-B400-3FEACE8A01B8}" dt="2020-07-21T18:09:15.223" v="4569" actId="1076"/>
          <ac:spMkLst>
            <pc:docMk/>
            <pc:sldMk cId="3750623071" sldId="2076138047"/>
            <ac:spMk id="30" creationId="{1FACA022-7C0F-4D7A-BED1-81DA4DB90ABA}"/>
          </ac:spMkLst>
        </pc:spChg>
        <pc:spChg chg="mod">
          <ac:chgData name="Andrea Lum" userId="89002afe-ac3a-4767-b9c9-147d574dba1b" providerId="ADAL" clId="{A566909C-DA48-41EE-B400-3FEACE8A01B8}" dt="2020-07-21T18:09:04.626" v="4568" actId="121"/>
          <ac:spMkLst>
            <pc:docMk/>
            <pc:sldMk cId="3750623071" sldId="2076138047"/>
            <ac:spMk id="33" creationId="{557B991B-FBF9-4886-9DDC-C6450DBCC45A}"/>
          </ac:spMkLst>
        </pc:spChg>
        <pc:grpChg chg="add mod">
          <ac:chgData name="Andrea Lum" userId="89002afe-ac3a-4767-b9c9-147d574dba1b" providerId="ADAL" clId="{A566909C-DA48-41EE-B400-3FEACE8A01B8}" dt="2020-07-21T18:09:15.223" v="4569" actId="1076"/>
          <ac:grpSpMkLst>
            <pc:docMk/>
            <pc:sldMk cId="3750623071" sldId="2076138047"/>
            <ac:grpSpMk id="10" creationId="{D99007EC-1C1F-406E-981E-52BFB495AE1B}"/>
          </ac:grpSpMkLst>
        </pc:grpChg>
        <pc:grpChg chg="add mod">
          <ac:chgData name="Andrea Lum" userId="89002afe-ac3a-4767-b9c9-147d574dba1b" providerId="ADAL" clId="{A566909C-DA48-41EE-B400-3FEACE8A01B8}" dt="2020-07-21T18:09:15.223" v="4569" actId="1076"/>
          <ac:grpSpMkLst>
            <pc:docMk/>
            <pc:sldMk cId="3750623071" sldId="2076138047"/>
            <ac:grpSpMk id="14" creationId="{8C1AC2D5-13E9-4C90-8945-5E5FEEEDAB3D}"/>
          </ac:grpSpMkLst>
        </pc:grpChg>
        <pc:grpChg chg="add mod">
          <ac:chgData name="Andrea Lum" userId="89002afe-ac3a-4767-b9c9-147d574dba1b" providerId="ADAL" clId="{A566909C-DA48-41EE-B400-3FEACE8A01B8}" dt="2020-07-21T18:09:15.223" v="4569" actId="1076"/>
          <ac:grpSpMkLst>
            <pc:docMk/>
            <pc:sldMk cId="3750623071" sldId="2076138047"/>
            <ac:grpSpMk id="18" creationId="{A2221068-9D44-41C8-9FEE-F303D9725121}"/>
          </ac:grpSpMkLst>
        </pc:grpChg>
        <pc:grpChg chg="add mod">
          <ac:chgData name="Andrea Lum" userId="89002afe-ac3a-4767-b9c9-147d574dba1b" providerId="ADAL" clId="{A566909C-DA48-41EE-B400-3FEACE8A01B8}" dt="2020-07-21T18:09:15.223" v="4569" actId="1076"/>
          <ac:grpSpMkLst>
            <pc:docMk/>
            <pc:sldMk cId="3750623071" sldId="2076138047"/>
            <ac:grpSpMk id="22" creationId="{BF4E09B0-CEF4-4D28-B031-32A38087D657}"/>
          </ac:grpSpMkLst>
        </pc:grpChg>
        <pc:grpChg chg="add mod">
          <ac:chgData name="Andrea Lum" userId="89002afe-ac3a-4767-b9c9-147d574dba1b" providerId="ADAL" clId="{A566909C-DA48-41EE-B400-3FEACE8A01B8}" dt="2020-07-21T18:09:15.223" v="4569" actId="1076"/>
          <ac:grpSpMkLst>
            <pc:docMk/>
            <pc:sldMk cId="3750623071" sldId="2076138047"/>
            <ac:grpSpMk id="27" creationId="{A47A3827-B4E8-4544-B7A0-9CAF8D9BA0F9}"/>
          </ac:grpSpMkLst>
        </pc:grpChg>
        <pc:grpChg chg="add mod">
          <ac:chgData name="Andrea Lum" userId="89002afe-ac3a-4767-b9c9-147d574dba1b" providerId="ADAL" clId="{A566909C-DA48-41EE-B400-3FEACE8A01B8}" dt="2020-07-21T18:09:15.223" v="4569" actId="1076"/>
          <ac:grpSpMkLst>
            <pc:docMk/>
            <pc:sldMk cId="3750623071" sldId="2076138047"/>
            <ac:grpSpMk id="31" creationId="{A4D621DD-6645-4274-B5E3-533024585B01}"/>
          </ac:grpSpMkLst>
        </pc:grpChg>
        <pc:cxnChg chg="add mod">
          <ac:chgData name="Andrea Lum" userId="89002afe-ac3a-4767-b9c9-147d574dba1b" providerId="ADAL" clId="{A566909C-DA48-41EE-B400-3FEACE8A01B8}" dt="2020-07-21T18:09:15.223" v="4569" actId="1076"/>
          <ac:cxnSpMkLst>
            <pc:docMk/>
            <pc:sldMk cId="3750623071" sldId="2076138047"/>
            <ac:cxnSpMk id="5" creationId="{697A022F-02BC-405E-8C48-AACAE5953ED9}"/>
          </ac:cxnSpMkLst>
        </pc:cxnChg>
        <pc:cxnChg chg="add mod">
          <ac:chgData name="Andrea Lum" userId="89002afe-ac3a-4767-b9c9-147d574dba1b" providerId="ADAL" clId="{A566909C-DA48-41EE-B400-3FEACE8A01B8}" dt="2020-07-21T18:09:15.223" v="4569" actId="1076"/>
          <ac:cxnSpMkLst>
            <pc:docMk/>
            <pc:sldMk cId="3750623071" sldId="2076138047"/>
            <ac:cxnSpMk id="6" creationId="{C6871E61-8DEC-42B1-A513-CB6DF7959E4A}"/>
          </ac:cxnSpMkLst>
        </pc:cxnChg>
        <pc:cxnChg chg="add mod">
          <ac:chgData name="Andrea Lum" userId="89002afe-ac3a-4767-b9c9-147d574dba1b" providerId="ADAL" clId="{A566909C-DA48-41EE-B400-3FEACE8A01B8}" dt="2020-07-21T18:09:15.223" v="4569" actId="1076"/>
          <ac:cxnSpMkLst>
            <pc:docMk/>
            <pc:sldMk cId="3750623071" sldId="2076138047"/>
            <ac:cxnSpMk id="7" creationId="{E046A9E5-1E7D-49B3-A1F3-32ED3C42A3D2}"/>
          </ac:cxnSpMkLst>
        </pc:cxnChg>
        <pc:cxnChg chg="add mod">
          <ac:chgData name="Andrea Lum" userId="89002afe-ac3a-4767-b9c9-147d574dba1b" providerId="ADAL" clId="{A566909C-DA48-41EE-B400-3FEACE8A01B8}" dt="2020-07-21T18:09:15.223" v="4569" actId="1076"/>
          <ac:cxnSpMkLst>
            <pc:docMk/>
            <pc:sldMk cId="3750623071" sldId="2076138047"/>
            <ac:cxnSpMk id="8" creationId="{1103CCC0-76DE-44F1-A1B7-F6416A0B1589}"/>
          </ac:cxnSpMkLst>
        </pc:cxnChg>
        <pc:cxnChg chg="mod">
          <ac:chgData name="Andrea Lum" userId="89002afe-ac3a-4767-b9c9-147d574dba1b" providerId="ADAL" clId="{A566909C-DA48-41EE-B400-3FEACE8A01B8}" dt="2020-07-21T18:08:38.924" v="4562"/>
          <ac:cxnSpMkLst>
            <pc:docMk/>
            <pc:sldMk cId="3750623071" sldId="2076138047"/>
            <ac:cxnSpMk id="11" creationId="{B6AF9617-C937-4224-910B-6C62A7142BB7}"/>
          </ac:cxnSpMkLst>
        </pc:cxnChg>
        <pc:cxnChg chg="mod">
          <ac:chgData name="Andrea Lum" userId="89002afe-ac3a-4767-b9c9-147d574dba1b" providerId="ADAL" clId="{A566909C-DA48-41EE-B400-3FEACE8A01B8}" dt="2020-07-21T18:08:38.924" v="4562"/>
          <ac:cxnSpMkLst>
            <pc:docMk/>
            <pc:sldMk cId="3750623071" sldId="2076138047"/>
            <ac:cxnSpMk id="15" creationId="{8A425D8A-2DAF-4556-B496-78586D8EF64A}"/>
          </ac:cxnSpMkLst>
        </pc:cxnChg>
        <pc:cxnChg chg="mod">
          <ac:chgData name="Andrea Lum" userId="89002afe-ac3a-4767-b9c9-147d574dba1b" providerId="ADAL" clId="{A566909C-DA48-41EE-B400-3FEACE8A01B8}" dt="2020-07-21T18:08:38.924" v="4562"/>
          <ac:cxnSpMkLst>
            <pc:docMk/>
            <pc:sldMk cId="3750623071" sldId="2076138047"/>
            <ac:cxnSpMk id="19" creationId="{37EB5178-8BAF-4393-98D0-13F86C39C02D}"/>
          </ac:cxnSpMkLst>
        </pc:cxnChg>
        <pc:cxnChg chg="mod">
          <ac:chgData name="Andrea Lum" userId="89002afe-ac3a-4767-b9c9-147d574dba1b" providerId="ADAL" clId="{A566909C-DA48-41EE-B400-3FEACE8A01B8}" dt="2020-07-21T18:08:38.924" v="4562"/>
          <ac:cxnSpMkLst>
            <pc:docMk/>
            <pc:sldMk cId="3750623071" sldId="2076138047"/>
            <ac:cxnSpMk id="23" creationId="{7141FE6A-15E8-49C0-8CD4-35A566509670}"/>
          </ac:cxnSpMkLst>
        </pc:cxnChg>
        <pc:cxnChg chg="add mod">
          <ac:chgData name="Andrea Lum" userId="89002afe-ac3a-4767-b9c9-147d574dba1b" providerId="ADAL" clId="{A566909C-DA48-41EE-B400-3FEACE8A01B8}" dt="2020-07-21T18:09:15.223" v="4569" actId="1076"/>
          <ac:cxnSpMkLst>
            <pc:docMk/>
            <pc:sldMk cId="3750623071" sldId="2076138047"/>
            <ac:cxnSpMk id="25" creationId="{B0599185-B50E-43DB-8FC7-35C0233E13FD}"/>
          </ac:cxnSpMkLst>
        </pc:cxnChg>
        <pc:cxnChg chg="mod">
          <ac:chgData name="Andrea Lum" userId="89002afe-ac3a-4767-b9c9-147d574dba1b" providerId="ADAL" clId="{A566909C-DA48-41EE-B400-3FEACE8A01B8}" dt="2020-07-21T18:08:38.924" v="4562"/>
          <ac:cxnSpMkLst>
            <pc:docMk/>
            <pc:sldMk cId="3750623071" sldId="2076138047"/>
            <ac:cxnSpMk id="28" creationId="{46811055-BD0D-4718-89C3-D1B8224E580F}"/>
          </ac:cxnSpMkLst>
        </pc:cxnChg>
        <pc:cxnChg chg="mod">
          <ac:chgData name="Andrea Lum" userId="89002afe-ac3a-4767-b9c9-147d574dba1b" providerId="ADAL" clId="{A566909C-DA48-41EE-B400-3FEACE8A01B8}" dt="2020-07-21T18:08:38.924" v="4562"/>
          <ac:cxnSpMkLst>
            <pc:docMk/>
            <pc:sldMk cId="3750623071" sldId="2076138047"/>
            <ac:cxnSpMk id="32" creationId="{C2DD4BF3-FB35-4B3D-9BC8-9E7D60E89F1F}"/>
          </ac:cxnSpMkLst>
        </pc:cxnChg>
      </pc:sldChg>
      <pc:sldChg chg="addSp delSp modSp new del mod">
        <pc:chgData name="Andrea Lum" userId="89002afe-ac3a-4767-b9c9-147d574dba1b" providerId="ADAL" clId="{A566909C-DA48-41EE-B400-3FEACE8A01B8}" dt="2020-07-21T17:47:51.740" v="4437" actId="47"/>
        <pc:sldMkLst>
          <pc:docMk/>
          <pc:sldMk cId="3821436313" sldId="2076138047"/>
        </pc:sldMkLst>
        <pc:spChg chg="del">
          <ac:chgData name="Andrea Lum" userId="89002afe-ac3a-4767-b9c9-147d574dba1b" providerId="ADAL" clId="{A566909C-DA48-41EE-B400-3FEACE8A01B8}" dt="2020-07-21T17:47:11.145" v="4411" actId="478"/>
          <ac:spMkLst>
            <pc:docMk/>
            <pc:sldMk cId="3821436313" sldId="2076138047"/>
            <ac:spMk id="2" creationId="{BC8AD678-0E7A-4031-BC55-75B2605F2BA1}"/>
          </ac:spMkLst>
        </pc:spChg>
        <pc:spChg chg="add mod">
          <ac:chgData name="Andrea Lum" userId="89002afe-ac3a-4767-b9c9-147d574dba1b" providerId="ADAL" clId="{A566909C-DA48-41EE-B400-3FEACE8A01B8}" dt="2020-07-21T17:47:40.286" v="4436" actId="20577"/>
          <ac:spMkLst>
            <pc:docMk/>
            <pc:sldMk cId="3821436313" sldId="2076138047"/>
            <ac:spMk id="6" creationId="{70862390-3F44-4B87-8068-0C5C4581DB8B}"/>
          </ac:spMkLst>
        </pc:spChg>
        <pc:picChg chg="add mod">
          <ac:chgData name="Andrea Lum" userId="89002afe-ac3a-4767-b9c9-147d574dba1b" providerId="ADAL" clId="{A566909C-DA48-41EE-B400-3FEACE8A01B8}" dt="2020-07-21T17:47:28.919" v="4416" actId="14100"/>
          <ac:picMkLst>
            <pc:docMk/>
            <pc:sldMk cId="3821436313" sldId="2076138047"/>
            <ac:picMk id="4" creationId="{64979D19-245D-4CBC-B7DA-A111A88A911E}"/>
          </ac:picMkLst>
        </pc:picChg>
      </pc:sldChg>
      <pc:sldMasterChg chg="add addSldLayout">
        <pc:chgData name="Andrea Lum" userId="89002afe-ac3a-4767-b9c9-147d574dba1b" providerId="ADAL" clId="{A566909C-DA48-41EE-B400-3FEACE8A01B8}" dt="2020-07-16T16:31:19.837" v="992" actId="22"/>
        <pc:sldMasterMkLst>
          <pc:docMk/>
          <pc:sldMasterMk cId="1860045044" sldId="2147483660"/>
        </pc:sldMasterMkLst>
        <pc:sldLayoutChg chg="add">
          <pc:chgData name="Andrea Lum" userId="89002afe-ac3a-4767-b9c9-147d574dba1b" providerId="ADAL" clId="{A566909C-DA48-41EE-B400-3FEACE8A01B8}" dt="2020-07-16T16:31:19.837" v="992" actId="22"/>
          <pc:sldLayoutMkLst>
            <pc:docMk/>
            <pc:sldMasterMk cId="1860045044" sldId="2147483660"/>
            <pc:sldLayoutMk cId="2063599287" sldId="2147483661"/>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773902821" sldId="2147483662"/>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4096646526" sldId="2147483663"/>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274816192" sldId="2147483664"/>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238759371" sldId="2147483665"/>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3243770457" sldId="2147483666"/>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4041430648" sldId="2147483667"/>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1110456170" sldId="2147483668"/>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4271010358" sldId="2147483669"/>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2020043963" sldId="2147483670"/>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507144370" sldId="2147483673"/>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797035473" sldId="2147483674"/>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4173914005" sldId="2147483675"/>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1288416866" sldId="2147483676"/>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1718707400" sldId="2147483677"/>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1441586695" sldId="2147483678"/>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3523131486" sldId="2147483679"/>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1296494104" sldId="2147483680"/>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3025914232" sldId="2147483681"/>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486228103" sldId="2147483682"/>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264021997" sldId="2147483683"/>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1852491160" sldId="2147483684"/>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3068607103" sldId="2147483685"/>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3155239006" sldId="2147483686"/>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3233367264" sldId="2147483687"/>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272309704" sldId="2147486268"/>
          </pc:sldLayoutMkLst>
        </pc:sldLayoutChg>
        <pc:sldLayoutChg chg="add">
          <pc:chgData name="Andrea Lum" userId="89002afe-ac3a-4767-b9c9-147d574dba1b" providerId="ADAL" clId="{A566909C-DA48-41EE-B400-3FEACE8A01B8}" dt="2020-07-16T16:31:19.837" v="992" actId="22"/>
          <pc:sldLayoutMkLst>
            <pc:docMk/>
            <pc:sldMasterMk cId="1860045044" sldId="2147483660"/>
            <pc:sldLayoutMk cId="3953228634" sldId="2147486269"/>
          </pc:sldLayoutMkLst>
        </pc:sldLayoutChg>
      </pc:sldMasterChg>
      <pc:sldMasterChg chg="delSldLayout">
        <pc:chgData name="Andrea Lum" userId="89002afe-ac3a-4767-b9c9-147d574dba1b" providerId="ADAL" clId="{A566909C-DA48-41EE-B400-3FEACE8A01B8}" dt="2020-07-22T16:46:04.933" v="5483" actId="47"/>
        <pc:sldMasterMkLst>
          <pc:docMk/>
          <pc:sldMasterMk cId="69137215" sldId="2147483707"/>
        </pc:sldMasterMkLst>
        <pc:sldLayoutChg chg="del">
          <pc:chgData name="Andrea Lum" userId="89002afe-ac3a-4767-b9c9-147d574dba1b" providerId="ADAL" clId="{A566909C-DA48-41EE-B400-3FEACE8A01B8}" dt="2020-07-22T16:46:04.933" v="5483" actId="47"/>
          <pc:sldLayoutMkLst>
            <pc:docMk/>
            <pc:sldMasterMk cId="69137215" sldId="2147483707"/>
            <pc:sldLayoutMk cId="4150391491" sldId="2147483733"/>
          </pc:sldLayoutMkLst>
        </pc:sldLayoutChg>
      </pc:sldMasterChg>
      <pc:sldMasterChg chg="add del addSldLayout delSldLayout">
        <pc:chgData name="Andrea Lum" userId="89002afe-ac3a-4767-b9c9-147d574dba1b" providerId="ADAL" clId="{A566909C-DA48-41EE-B400-3FEACE8A01B8}" dt="2020-07-16T16:31:17.759" v="991" actId="47"/>
        <pc:sldMasterMkLst>
          <pc:docMk/>
          <pc:sldMasterMk cId="3442290625" sldId="2147485149"/>
        </pc:sldMasterMkLst>
        <pc:sldLayoutChg chg="add del">
          <pc:chgData name="Andrea Lum" userId="89002afe-ac3a-4767-b9c9-147d574dba1b" providerId="ADAL" clId="{A566909C-DA48-41EE-B400-3FEACE8A01B8}" dt="2020-07-16T16:31:17.759" v="991" actId="47"/>
          <pc:sldLayoutMkLst>
            <pc:docMk/>
            <pc:sldMasterMk cId="3442290625" sldId="2147485149"/>
            <pc:sldLayoutMk cId="1950135809" sldId="2147483671"/>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2233975619" sldId="2147483672"/>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844195533" sldId="2147483923"/>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548300153" sldId="2147483924"/>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693607813" sldId="2147483969"/>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4046913656" sldId="2147483975"/>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4159362739" sldId="2147483977"/>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550305962" sldId="2147483979"/>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733291703" sldId="2147483981"/>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269010489" sldId="2147483988"/>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93858775" sldId="2147483989"/>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854582898" sldId="2147483990"/>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2366221649" sldId="2147483991"/>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09680475" sldId="2147485133"/>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4099790546" sldId="2147485142"/>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2137234406" sldId="2147485143"/>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832277068" sldId="2147485144"/>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950068013" sldId="2147485145"/>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714272967" sldId="2147485146"/>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482559595" sldId="2147485147"/>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02112758" sldId="2147485148"/>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798637435" sldId="2147485259"/>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864142528" sldId="2147485772"/>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715124231" sldId="2147485773"/>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4067034520" sldId="2147485796"/>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758686937" sldId="2147485800"/>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649985487" sldId="2147485801"/>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143373635" sldId="2147485802"/>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549596016" sldId="2147485803"/>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131426843" sldId="2147485804"/>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2986879987" sldId="2147485805"/>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986884524" sldId="2147485806"/>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669881138" sldId="2147485807"/>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007792736" sldId="2147485811"/>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4139546856" sldId="2147485812"/>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947270242" sldId="2147485817"/>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011897272" sldId="2147485818"/>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2561958085" sldId="2147485819"/>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096148759" sldId="2147485820"/>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546478044" sldId="2147485821"/>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274114345" sldId="2147485822"/>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2487627210" sldId="2147485823"/>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430652219" sldId="2147485830"/>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25000180" sldId="2147485832"/>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624288166" sldId="2147485835"/>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42318240" sldId="2147485841"/>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077042094" sldId="2147485876"/>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2693351302" sldId="2147485877"/>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376372278" sldId="2147485880"/>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569088137" sldId="2147485881"/>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31467769" sldId="2147485882"/>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4210789080" sldId="2147485883"/>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682689692" sldId="2147485885"/>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880465820" sldId="2147485886"/>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853078397" sldId="2147485888"/>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609569784" sldId="2147485889"/>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835939215" sldId="2147486021"/>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561257286" sldId="2147486022"/>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811915427" sldId="2147486023"/>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915597453" sldId="2147486025"/>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261141326" sldId="2147486026"/>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937415717" sldId="2147486027"/>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77768126" sldId="2147486028"/>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4074313301" sldId="2147486029"/>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4346935" sldId="2147486030"/>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242696000" sldId="2147486031"/>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831401417" sldId="2147486032"/>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427877289" sldId="2147486033"/>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666274585" sldId="2147486034"/>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491721946" sldId="2147486035"/>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2929083609" sldId="2147486036"/>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1642341674" sldId="2147486037"/>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2657732344" sldId="2147486038"/>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880465820" sldId="2147486041"/>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2811025592" sldId="2147486042"/>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383042564" sldId="2147486253"/>
          </pc:sldLayoutMkLst>
        </pc:sldLayoutChg>
        <pc:sldLayoutChg chg="add del">
          <pc:chgData name="Andrea Lum" userId="89002afe-ac3a-4767-b9c9-147d574dba1b" providerId="ADAL" clId="{A566909C-DA48-41EE-B400-3FEACE8A01B8}" dt="2020-07-16T16:31:17.759" v="991" actId="47"/>
          <pc:sldLayoutMkLst>
            <pc:docMk/>
            <pc:sldMasterMk cId="3442290625" sldId="2147485149"/>
            <pc:sldLayoutMk cId="2032889832" sldId="2147486267"/>
          </pc:sldLayoutMkLst>
        </pc:sldLayoutChg>
      </pc:sldMasterChg>
      <pc:sldMasterChg chg="replId delSldLayout modSldLayout">
        <pc:chgData name="Andrea Lum" userId="89002afe-ac3a-4767-b9c9-147d574dba1b" providerId="ADAL" clId="{A566909C-DA48-41EE-B400-3FEACE8A01B8}" dt="2020-07-16T16:31:19.837" v="992" actId="22"/>
        <pc:sldMasterMkLst>
          <pc:docMk/>
          <pc:sldMasterMk cId="2668748172" sldId="2147486270"/>
        </pc:sldMasterMkLst>
        <pc:sldLayoutChg chg="del">
          <pc:chgData name="Andrea Lum" userId="89002afe-ac3a-4767-b9c9-147d574dba1b" providerId="ADAL" clId="{A566909C-DA48-41EE-B400-3FEACE8A01B8}" dt="2020-07-16T16:29:14.891" v="981" actId="47"/>
          <pc:sldLayoutMkLst>
            <pc:docMk/>
            <pc:sldMasterMk cId="2668748172" sldId="2147486270"/>
            <pc:sldLayoutMk cId="1610907320" sldId="2147483693"/>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567159323" sldId="2147486271"/>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522352074" sldId="2147486272"/>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1586087480" sldId="2147486273"/>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3385271666" sldId="2147486274"/>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3227807965" sldId="2147486275"/>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527127830" sldId="2147486276"/>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300285979" sldId="2147486277"/>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2017402168" sldId="2147486278"/>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4120762928" sldId="2147486279"/>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733964740" sldId="2147486280"/>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1022473761" sldId="2147486281"/>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1470594090" sldId="2147486282"/>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315882342" sldId="2147486283"/>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3708390543" sldId="2147486284"/>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2112882210" sldId="2147486285"/>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3134141325" sldId="2147486286"/>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4237754990" sldId="2147486287"/>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186984658" sldId="2147486288"/>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2390283667" sldId="2147486289"/>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3382956177" sldId="2147486290"/>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2131984342" sldId="2147486291"/>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1891534173" sldId="2147486292"/>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3201528722" sldId="2147486293"/>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2735275624" sldId="2147486294"/>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1710349232" sldId="2147486295"/>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632306209" sldId="2147486296"/>
          </pc:sldLayoutMkLst>
        </pc:sldLayoutChg>
        <pc:sldLayoutChg chg="replId">
          <pc:chgData name="Andrea Lum" userId="89002afe-ac3a-4767-b9c9-147d574dba1b" providerId="ADAL" clId="{A566909C-DA48-41EE-B400-3FEACE8A01B8}" dt="2020-07-16T16:31:19.837" v="992" actId="22"/>
          <pc:sldLayoutMkLst>
            <pc:docMk/>
            <pc:sldMasterMk cId="2668748172" sldId="2147486270"/>
            <pc:sldLayoutMk cId="3620710523" sldId="2147486297"/>
          </pc:sldLayoutMkLst>
        </pc:sldLayoutChg>
      </pc:sldMasterChg>
    </pc:docChg>
  </pc:docChgLst>
  <pc:docChgLst>
    <pc:chgData name="Michael Yen-Chi Ho" userId="S::yenchiho@microsoft.com::08e6847b-dae5-4579-ab99-d38df5b1fcbe" providerId="AD" clId="Web-{2F5B7EB9-AF45-1786-2ADD-B79DC389B838}"/>
    <pc:docChg chg="modSld">
      <pc:chgData name="Michael Yen-Chi Ho" userId="S::yenchiho@microsoft.com::08e6847b-dae5-4579-ab99-d38df5b1fcbe" providerId="AD" clId="Web-{2F5B7EB9-AF45-1786-2ADD-B79DC389B838}" dt="2020-07-09T06:00:28.962" v="2" actId="20577"/>
      <pc:docMkLst>
        <pc:docMk/>
      </pc:docMkLst>
      <pc:sldChg chg="modSp">
        <pc:chgData name="Michael Yen-Chi Ho" userId="S::yenchiho@microsoft.com::08e6847b-dae5-4579-ab99-d38df5b1fcbe" providerId="AD" clId="Web-{2F5B7EB9-AF45-1786-2ADD-B79DC389B838}" dt="2020-07-09T06:00:28.149" v="0" actId="20577"/>
        <pc:sldMkLst>
          <pc:docMk/>
          <pc:sldMk cId="41704959" sldId="2076137742"/>
        </pc:sldMkLst>
        <pc:spChg chg="mod">
          <ac:chgData name="Michael Yen-Chi Ho" userId="S::yenchiho@microsoft.com::08e6847b-dae5-4579-ab99-d38df5b1fcbe" providerId="AD" clId="Web-{2F5B7EB9-AF45-1786-2ADD-B79DC389B838}" dt="2020-07-09T06:00:28.149" v="0" actId="20577"/>
          <ac:spMkLst>
            <pc:docMk/>
            <pc:sldMk cId="41704959" sldId="2076137742"/>
            <ac:spMk id="9" creationId="{AEE6E695-C258-4FC1-B698-87449DD17AE4}"/>
          </ac:spMkLst>
        </pc:spChg>
      </pc:sldChg>
    </pc:docChg>
  </pc:docChgLst>
  <pc:docChgLst>
    <pc:chgData name="Niels Ophey" userId="e92edb78-61d0-4c9f-b47b-e90ce40b953d" providerId="ADAL" clId="{63B06565-2C6D-4BDA-8B01-26296CF2562E}"/>
    <pc:docChg chg="undo custSel addSld delSld modSld sldOrd">
      <pc:chgData name="Niels Ophey" userId="e92edb78-61d0-4c9f-b47b-e90ce40b953d" providerId="ADAL" clId="{63B06565-2C6D-4BDA-8B01-26296CF2562E}" dt="2020-05-05T14:46:06.197" v="237"/>
      <pc:docMkLst>
        <pc:docMk/>
      </pc:docMkLst>
      <pc:sldChg chg="del">
        <pc:chgData name="Niels Ophey" userId="e92edb78-61d0-4c9f-b47b-e90ce40b953d" providerId="ADAL" clId="{63B06565-2C6D-4BDA-8B01-26296CF2562E}" dt="2020-05-05T14:11:50.111" v="0" actId="47"/>
        <pc:sldMkLst>
          <pc:docMk/>
          <pc:sldMk cId="1577499883" sldId="256"/>
        </pc:sldMkLst>
      </pc:sldChg>
      <pc:sldChg chg="addSp delSp modSp mod">
        <pc:chgData name="Niels Ophey" userId="e92edb78-61d0-4c9f-b47b-e90ce40b953d" providerId="ADAL" clId="{63B06565-2C6D-4BDA-8B01-26296CF2562E}" dt="2020-05-05T14:38:47.923" v="212" actId="20577"/>
        <pc:sldMkLst>
          <pc:docMk/>
          <pc:sldMk cId="1795078537" sldId="1661"/>
        </pc:sldMkLst>
        <pc:spChg chg="mod">
          <ac:chgData name="Niels Ophey" userId="e92edb78-61d0-4c9f-b47b-e90ce40b953d" providerId="ADAL" clId="{63B06565-2C6D-4BDA-8B01-26296CF2562E}" dt="2020-05-05T14:38:47.923" v="212" actId="20577"/>
          <ac:spMkLst>
            <pc:docMk/>
            <pc:sldMk cId="1795078537" sldId="1661"/>
            <ac:spMk id="4" creationId="{00000000-0000-0000-0000-000000000000}"/>
          </ac:spMkLst>
        </pc:spChg>
        <pc:spChg chg="add del mod">
          <ac:chgData name="Niels Ophey" userId="e92edb78-61d0-4c9f-b47b-e90ce40b953d" providerId="ADAL" clId="{63B06565-2C6D-4BDA-8B01-26296CF2562E}" dt="2020-05-05T14:24:09.039" v="129"/>
          <ac:spMkLst>
            <pc:docMk/>
            <pc:sldMk cId="1795078537" sldId="1661"/>
            <ac:spMk id="6" creationId="{F9942F7E-000F-4FF4-BA89-AF878F9D8CF3}"/>
          </ac:spMkLst>
        </pc:spChg>
      </pc:sldChg>
      <pc:sldChg chg="add ord">
        <pc:chgData name="Niels Ophey" userId="e92edb78-61d0-4c9f-b47b-e90ce40b953d" providerId="ADAL" clId="{63B06565-2C6D-4BDA-8B01-26296CF2562E}" dt="2020-05-05T14:36:00.676" v="192"/>
        <pc:sldMkLst>
          <pc:docMk/>
          <pc:sldMk cId="783438944" sldId="2076136808"/>
        </pc:sldMkLst>
      </pc:sldChg>
      <pc:sldChg chg="delSp modSp add del mod">
        <pc:chgData name="Niels Ophey" userId="e92edb78-61d0-4c9f-b47b-e90ce40b953d" providerId="ADAL" clId="{63B06565-2C6D-4BDA-8B01-26296CF2562E}" dt="2020-05-05T14:19:11.440" v="118" actId="47"/>
        <pc:sldMkLst>
          <pc:docMk/>
          <pc:sldMk cId="3078130288" sldId="2076137664"/>
        </pc:sldMkLst>
        <pc:spChg chg="del">
          <ac:chgData name="Niels Ophey" userId="e92edb78-61d0-4c9f-b47b-e90ce40b953d" providerId="ADAL" clId="{63B06565-2C6D-4BDA-8B01-26296CF2562E}" dt="2020-05-05T14:18:56.486" v="114" actId="478"/>
          <ac:spMkLst>
            <pc:docMk/>
            <pc:sldMk cId="3078130288" sldId="2076137664"/>
            <ac:spMk id="6" creationId="{6AC73A85-C51C-46C1-BC70-F516D2176AF7}"/>
          </ac:spMkLst>
        </pc:spChg>
        <pc:picChg chg="mod">
          <ac:chgData name="Niels Ophey" userId="e92edb78-61d0-4c9f-b47b-e90ce40b953d" providerId="ADAL" clId="{63B06565-2C6D-4BDA-8B01-26296CF2562E}" dt="2020-05-05T14:18:58.103" v="115" actId="1076"/>
          <ac:picMkLst>
            <pc:docMk/>
            <pc:sldMk cId="3078130288" sldId="2076137664"/>
            <ac:picMk id="5" creationId="{AF268910-FF98-44A7-B947-49C4FF53ED41}"/>
          </ac:picMkLst>
        </pc:picChg>
      </pc:sldChg>
      <pc:sldChg chg="add ord">
        <pc:chgData name="Niels Ophey" userId="e92edb78-61d0-4c9f-b47b-e90ce40b953d" providerId="ADAL" clId="{63B06565-2C6D-4BDA-8B01-26296CF2562E}" dt="2020-05-05T14:36:12.134" v="194"/>
        <pc:sldMkLst>
          <pc:docMk/>
          <pc:sldMk cId="2852796857" sldId="2076137681"/>
        </pc:sldMkLst>
      </pc:sldChg>
      <pc:sldChg chg="addSp modSp mod">
        <pc:chgData name="Niels Ophey" userId="e92edb78-61d0-4c9f-b47b-e90ce40b953d" providerId="ADAL" clId="{63B06565-2C6D-4BDA-8B01-26296CF2562E}" dt="2020-05-05T14:45:40.765" v="235" actId="1035"/>
        <pc:sldMkLst>
          <pc:docMk/>
          <pc:sldMk cId="3104334826" sldId="2076137682"/>
        </pc:sldMkLst>
        <pc:spChg chg="mod">
          <ac:chgData name="Niels Ophey" userId="e92edb78-61d0-4c9f-b47b-e90ce40b953d" providerId="ADAL" clId="{63B06565-2C6D-4BDA-8B01-26296CF2562E}" dt="2020-05-05T14:45:24.422" v="230" actId="554"/>
          <ac:spMkLst>
            <pc:docMk/>
            <pc:sldMk cId="3104334826" sldId="2076137682"/>
            <ac:spMk id="6" creationId="{7BE124A2-BFCE-4F14-AA43-9CEC296192A8}"/>
          </ac:spMkLst>
        </pc:spChg>
        <pc:spChg chg="mod">
          <ac:chgData name="Niels Ophey" userId="e92edb78-61d0-4c9f-b47b-e90ce40b953d" providerId="ADAL" clId="{63B06565-2C6D-4BDA-8B01-26296CF2562E}" dt="2020-05-05T14:45:29.517" v="231" actId="554"/>
          <ac:spMkLst>
            <pc:docMk/>
            <pc:sldMk cId="3104334826" sldId="2076137682"/>
            <ac:spMk id="7" creationId="{AD2CDDF3-3502-4E8E-AD4F-8F2088C1816A}"/>
          </ac:spMkLst>
        </pc:spChg>
        <pc:spChg chg="mod">
          <ac:chgData name="Niels Ophey" userId="e92edb78-61d0-4c9f-b47b-e90ce40b953d" providerId="ADAL" clId="{63B06565-2C6D-4BDA-8B01-26296CF2562E}" dt="2020-05-05T14:45:24.422" v="230" actId="554"/>
          <ac:spMkLst>
            <pc:docMk/>
            <pc:sldMk cId="3104334826" sldId="2076137682"/>
            <ac:spMk id="8" creationId="{2A4FDCF0-0454-4E38-8F48-0C632E70BD24}"/>
          </ac:spMkLst>
        </pc:spChg>
        <pc:spChg chg="mod">
          <ac:chgData name="Niels Ophey" userId="e92edb78-61d0-4c9f-b47b-e90ce40b953d" providerId="ADAL" clId="{63B06565-2C6D-4BDA-8B01-26296CF2562E}" dt="2020-05-05T14:45:38.301" v="234" actId="1036"/>
          <ac:spMkLst>
            <pc:docMk/>
            <pc:sldMk cId="3104334826" sldId="2076137682"/>
            <ac:spMk id="9" creationId="{FD32BE74-EB30-4808-8DCA-53992F0767CF}"/>
          </ac:spMkLst>
        </pc:spChg>
        <pc:spChg chg="mod">
          <ac:chgData name="Niels Ophey" userId="e92edb78-61d0-4c9f-b47b-e90ce40b953d" providerId="ADAL" clId="{63B06565-2C6D-4BDA-8B01-26296CF2562E}" dt="2020-05-05T14:45:40.765" v="235" actId="1035"/>
          <ac:spMkLst>
            <pc:docMk/>
            <pc:sldMk cId="3104334826" sldId="2076137682"/>
            <ac:spMk id="11" creationId="{87BFA2C3-BBFC-4B8C-8632-68B7804AB251}"/>
          </ac:spMkLst>
        </pc:spChg>
        <pc:spChg chg="mod">
          <ac:chgData name="Niels Ophey" userId="e92edb78-61d0-4c9f-b47b-e90ce40b953d" providerId="ADAL" clId="{63B06565-2C6D-4BDA-8B01-26296CF2562E}" dt="2020-05-05T14:45:38.301" v="234" actId="1036"/>
          <ac:spMkLst>
            <pc:docMk/>
            <pc:sldMk cId="3104334826" sldId="2076137682"/>
            <ac:spMk id="12" creationId="{6A22A527-A374-42C8-8777-C0C39F355D7D}"/>
          </ac:spMkLst>
        </pc:spChg>
        <pc:spChg chg="mod">
          <ac:chgData name="Niels Ophey" userId="e92edb78-61d0-4c9f-b47b-e90ce40b953d" providerId="ADAL" clId="{63B06565-2C6D-4BDA-8B01-26296CF2562E}" dt="2020-05-05T14:45:29.517" v="231" actId="554"/>
          <ac:spMkLst>
            <pc:docMk/>
            <pc:sldMk cId="3104334826" sldId="2076137682"/>
            <ac:spMk id="13" creationId="{C0818038-8034-4F3D-AF66-42FABC0203F5}"/>
          </ac:spMkLst>
        </pc:spChg>
        <pc:spChg chg="mod">
          <ac:chgData name="Niels Ophey" userId="e92edb78-61d0-4c9f-b47b-e90ce40b953d" providerId="ADAL" clId="{63B06565-2C6D-4BDA-8B01-26296CF2562E}" dt="2020-05-05T14:45:24.422" v="230" actId="554"/>
          <ac:spMkLst>
            <pc:docMk/>
            <pc:sldMk cId="3104334826" sldId="2076137682"/>
            <ac:spMk id="14" creationId="{CAF5CEF7-65BE-4E97-A731-73ED5660C3EC}"/>
          </ac:spMkLst>
        </pc:spChg>
        <pc:spChg chg="add mod">
          <ac:chgData name="Niels Ophey" userId="e92edb78-61d0-4c9f-b47b-e90ce40b953d" providerId="ADAL" clId="{63B06565-2C6D-4BDA-8B01-26296CF2562E}" dt="2020-05-05T14:45:29.517" v="231" actId="554"/>
          <ac:spMkLst>
            <pc:docMk/>
            <pc:sldMk cId="3104334826" sldId="2076137682"/>
            <ac:spMk id="46" creationId="{0C6F4A04-FE96-49D7-9F20-4EBDCD7EB4BB}"/>
          </ac:spMkLst>
        </pc:spChg>
      </pc:sldChg>
      <pc:sldChg chg="addSp delSp del mod ord addAnim delAnim">
        <pc:chgData name="Niels Ophey" userId="e92edb78-61d0-4c9f-b47b-e90ce40b953d" providerId="ADAL" clId="{63B06565-2C6D-4BDA-8B01-26296CF2562E}" dt="2020-05-05T14:27:00.701" v="181" actId="47"/>
        <pc:sldMkLst>
          <pc:docMk/>
          <pc:sldMk cId="3502628334" sldId="2076137703"/>
        </pc:sldMkLst>
        <pc:spChg chg="add del">
          <ac:chgData name="Niels Ophey" userId="e92edb78-61d0-4c9f-b47b-e90ce40b953d" providerId="ADAL" clId="{63B06565-2C6D-4BDA-8B01-26296CF2562E}" dt="2020-05-05T14:23:57.664" v="127" actId="478"/>
          <ac:spMkLst>
            <pc:docMk/>
            <pc:sldMk cId="3502628334" sldId="2076137703"/>
            <ac:spMk id="99" creationId="{7BAA0072-319B-4081-A58B-9B4E749EBFA4}"/>
          </ac:spMkLst>
        </pc:spChg>
        <pc:spChg chg="del">
          <ac:chgData name="Niels Ophey" userId="e92edb78-61d0-4c9f-b47b-e90ce40b953d" providerId="ADAL" clId="{63B06565-2C6D-4BDA-8B01-26296CF2562E}" dt="2020-05-05T14:26:53.819" v="178" actId="21"/>
          <ac:spMkLst>
            <pc:docMk/>
            <pc:sldMk cId="3502628334" sldId="2076137703"/>
            <ac:spMk id="100" creationId="{57EBEAA3-FCC8-407A-A7BD-B3685D57B5F4}"/>
          </ac:spMkLst>
        </pc:spChg>
        <pc:spChg chg="add del">
          <ac:chgData name="Niels Ophey" userId="e92edb78-61d0-4c9f-b47b-e90ce40b953d" providerId="ADAL" clId="{63B06565-2C6D-4BDA-8B01-26296CF2562E}" dt="2020-05-05T14:23:56.471" v="125" actId="478"/>
          <ac:spMkLst>
            <pc:docMk/>
            <pc:sldMk cId="3502628334" sldId="2076137703"/>
            <ac:spMk id="105" creationId="{4AAFB7DD-4C1E-4C8E-8643-1F30A68394F7}"/>
          </ac:spMkLst>
        </pc:spChg>
        <pc:spChg chg="del">
          <ac:chgData name="Niels Ophey" userId="e92edb78-61d0-4c9f-b47b-e90ce40b953d" providerId="ADAL" clId="{63B06565-2C6D-4BDA-8B01-26296CF2562E}" dt="2020-05-05T14:26:16.746" v="177" actId="478"/>
          <ac:spMkLst>
            <pc:docMk/>
            <pc:sldMk cId="3502628334" sldId="2076137703"/>
            <ac:spMk id="106" creationId="{D28228EA-CC1F-4CFE-B175-9FFF557E2CDD}"/>
          </ac:spMkLst>
        </pc:spChg>
        <pc:grpChg chg="add del">
          <ac:chgData name="Niels Ophey" userId="e92edb78-61d0-4c9f-b47b-e90ce40b953d" providerId="ADAL" clId="{63B06565-2C6D-4BDA-8B01-26296CF2562E}" dt="2020-05-05T14:23:56.730" v="126" actId="478"/>
          <ac:grpSpMkLst>
            <pc:docMk/>
            <pc:sldMk cId="3502628334" sldId="2076137703"/>
            <ac:grpSpMk id="97" creationId="{DA160E59-2287-4D2C-A89D-9E23457D36F3}"/>
          </ac:grpSpMkLst>
        </pc:grpChg>
      </pc:sldChg>
      <pc:sldChg chg="add ord">
        <pc:chgData name="Niels Ophey" userId="e92edb78-61d0-4c9f-b47b-e90ce40b953d" providerId="ADAL" clId="{63B06565-2C6D-4BDA-8B01-26296CF2562E}" dt="2020-05-05T14:15:59.069" v="61"/>
        <pc:sldMkLst>
          <pc:docMk/>
          <pc:sldMk cId="1716301184" sldId="2076137727"/>
        </pc:sldMkLst>
      </pc:sldChg>
      <pc:sldChg chg="ord">
        <pc:chgData name="Niels Ophey" userId="e92edb78-61d0-4c9f-b47b-e90ce40b953d" providerId="ADAL" clId="{63B06565-2C6D-4BDA-8B01-26296CF2562E}" dt="2020-05-05T14:12:05.053" v="4"/>
        <pc:sldMkLst>
          <pc:docMk/>
          <pc:sldMk cId="2578942438" sldId="2076137737"/>
        </pc:sldMkLst>
      </pc:sldChg>
      <pc:sldChg chg="addSp delSp modSp new mod ord modTransition">
        <pc:chgData name="Niels Ophey" userId="e92edb78-61d0-4c9f-b47b-e90ce40b953d" providerId="ADAL" clId="{63B06565-2C6D-4BDA-8B01-26296CF2562E}" dt="2020-05-05T14:46:06.197" v="237"/>
        <pc:sldMkLst>
          <pc:docMk/>
          <pc:sldMk cId="551520407" sldId="2076137743"/>
        </pc:sldMkLst>
        <pc:spChg chg="del">
          <ac:chgData name="Niels Ophey" userId="e92edb78-61d0-4c9f-b47b-e90ce40b953d" providerId="ADAL" clId="{63B06565-2C6D-4BDA-8B01-26296CF2562E}" dt="2020-05-05T14:15:11.789" v="23"/>
          <ac:spMkLst>
            <pc:docMk/>
            <pc:sldMk cId="551520407" sldId="2076137743"/>
            <ac:spMk id="2" creationId="{ED195738-22E5-43D9-9062-2451492C7900}"/>
          </ac:spMkLst>
        </pc:spChg>
        <pc:spChg chg="add mod">
          <ac:chgData name="Niels Ophey" userId="e92edb78-61d0-4c9f-b47b-e90ce40b953d" providerId="ADAL" clId="{63B06565-2C6D-4BDA-8B01-26296CF2562E}" dt="2020-05-05T14:15:44.542" v="57"/>
          <ac:spMkLst>
            <pc:docMk/>
            <pc:sldMk cId="551520407" sldId="2076137743"/>
            <ac:spMk id="3" creationId="{A4FCF9A9-76CF-44B6-BADA-717054925132}"/>
          </ac:spMkLst>
        </pc:spChg>
        <pc:spChg chg="add del mod">
          <ac:chgData name="Niels Ophey" userId="e92edb78-61d0-4c9f-b47b-e90ce40b953d" providerId="ADAL" clId="{63B06565-2C6D-4BDA-8B01-26296CF2562E}" dt="2020-05-05T14:15:35.145" v="56"/>
          <ac:spMkLst>
            <pc:docMk/>
            <pc:sldMk cId="551520407" sldId="2076137743"/>
            <ac:spMk id="4" creationId="{D7F38CF3-59FC-49A6-9D4E-482DE898F2C8}"/>
          </ac:spMkLst>
        </pc:spChg>
        <pc:spChg chg="add del mod">
          <ac:chgData name="Niels Ophey" userId="e92edb78-61d0-4c9f-b47b-e90ce40b953d" providerId="ADAL" clId="{63B06565-2C6D-4BDA-8B01-26296CF2562E}" dt="2020-05-05T14:15:44.542" v="57"/>
          <ac:spMkLst>
            <pc:docMk/>
            <pc:sldMk cId="551520407" sldId="2076137743"/>
            <ac:spMk id="5" creationId="{967C54BD-64C5-46BF-94B0-A77D74AF4A3F}"/>
          </ac:spMkLst>
        </pc:spChg>
        <pc:spChg chg="add mod">
          <ac:chgData name="Niels Ophey" userId="e92edb78-61d0-4c9f-b47b-e90ce40b953d" providerId="ADAL" clId="{63B06565-2C6D-4BDA-8B01-26296CF2562E}" dt="2020-05-05T14:15:44.542" v="57"/>
          <ac:spMkLst>
            <pc:docMk/>
            <pc:sldMk cId="551520407" sldId="2076137743"/>
            <ac:spMk id="6" creationId="{1ED035AC-8373-4F9F-A7B9-07C53AC0B134}"/>
          </ac:spMkLst>
        </pc:spChg>
      </pc:sldChg>
      <pc:sldChg chg="modSp add mod ord">
        <pc:chgData name="Niels Ophey" userId="e92edb78-61d0-4c9f-b47b-e90ce40b953d" providerId="ADAL" clId="{63B06565-2C6D-4BDA-8B01-26296CF2562E}" dt="2020-05-05T14:26:06.131" v="176"/>
        <pc:sldMkLst>
          <pc:docMk/>
          <pc:sldMk cId="2583679842" sldId="2076137744"/>
        </pc:sldMkLst>
        <pc:spChg chg="mod">
          <ac:chgData name="Niels Ophey" userId="e92edb78-61d0-4c9f-b47b-e90ce40b953d" providerId="ADAL" clId="{63B06565-2C6D-4BDA-8B01-26296CF2562E}" dt="2020-05-05T14:17:38.405" v="95" actId="20577"/>
          <ac:spMkLst>
            <pc:docMk/>
            <pc:sldMk cId="2583679842" sldId="2076137744"/>
            <ac:spMk id="3" creationId="{A4FCF9A9-76CF-44B6-BADA-717054925132}"/>
          </ac:spMkLst>
        </pc:spChg>
      </pc:sldChg>
      <pc:sldChg chg="addSp delSp modSp new mod modTransition">
        <pc:chgData name="Niels Ophey" userId="e92edb78-61d0-4c9f-b47b-e90ce40b953d" providerId="ADAL" clId="{63B06565-2C6D-4BDA-8B01-26296CF2562E}" dt="2020-05-05T14:26:58.392" v="180" actId="1076"/>
        <pc:sldMkLst>
          <pc:docMk/>
          <pc:sldMk cId="2097247902" sldId="2076137745"/>
        </pc:sldMkLst>
        <pc:spChg chg="del">
          <ac:chgData name="Niels Ophey" userId="e92edb78-61d0-4c9f-b47b-e90ce40b953d" providerId="ADAL" clId="{63B06565-2C6D-4BDA-8B01-26296CF2562E}" dt="2020-05-05T14:18:41.592" v="97"/>
          <ac:spMkLst>
            <pc:docMk/>
            <pc:sldMk cId="2097247902" sldId="2076137745"/>
            <ac:spMk id="2" creationId="{CC846FAE-8B4C-4362-97F2-ECA84605B687}"/>
          </ac:spMkLst>
        </pc:spChg>
        <pc:spChg chg="add mod">
          <ac:chgData name="Niels Ophey" userId="e92edb78-61d0-4c9f-b47b-e90ce40b953d" providerId="ADAL" clId="{63B06565-2C6D-4BDA-8B01-26296CF2562E}" dt="2020-05-05T14:18:49.743" v="111" actId="20577"/>
          <ac:spMkLst>
            <pc:docMk/>
            <pc:sldMk cId="2097247902" sldId="2076137745"/>
            <ac:spMk id="3" creationId="{C03556D8-8CA7-4C97-92F0-9CE25BC3F272}"/>
          </ac:spMkLst>
        </pc:spChg>
        <pc:spChg chg="add del mod">
          <ac:chgData name="Niels Ophey" userId="e92edb78-61d0-4c9f-b47b-e90ce40b953d" providerId="ADAL" clId="{63B06565-2C6D-4BDA-8B01-26296CF2562E}" dt="2020-05-05T14:18:52.019" v="112" actId="478"/>
          <ac:spMkLst>
            <pc:docMk/>
            <pc:sldMk cId="2097247902" sldId="2076137745"/>
            <ac:spMk id="4" creationId="{65325CF2-F0A8-4105-97F4-ADC6A1426E22}"/>
          </ac:spMkLst>
        </pc:spChg>
        <pc:spChg chg="add mod">
          <ac:chgData name="Niels Ophey" userId="e92edb78-61d0-4c9f-b47b-e90ce40b953d" providerId="ADAL" clId="{63B06565-2C6D-4BDA-8B01-26296CF2562E}" dt="2020-05-05T14:26:55.566" v="179"/>
          <ac:spMkLst>
            <pc:docMk/>
            <pc:sldMk cId="2097247902" sldId="2076137745"/>
            <ac:spMk id="6" creationId="{6EE62060-A5C2-4D07-BDF1-6A047249C3EA}"/>
          </ac:spMkLst>
        </pc:spChg>
        <pc:picChg chg="add mod">
          <ac:chgData name="Niels Ophey" userId="e92edb78-61d0-4c9f-b47b-e90ce40b953d" providerId="ADAL" clId="{63B06565-2C6D-4BDA-8B01-26296CF2562E}" dt="2020-05-05T14:26:58.392" v="180" actId="1076"/>
          <ac:picMkLst>
            <pc:docMk/>
            <pc:sldMk cId="2097247902" sldId="2076137745"/>
            <ac:picMk id="5" creationId="{208F58FA-024E-43F4-8463-F204250EFB31}"/>
          </ac:picMkLst>
        </pc:picChg>
      </pc:sldChg>
      <pc:sldChg chg="add ord modTransition">
        <pc:chgData name="Niels Ophey" userId="e92edb78-61d0-4c9f-b47b-e90ce40b953d" providerId="ADAL" clId="{63B06565-2C6D-4BDA-8B01-26296CF2562E}" dt="2020-05-05T14:23:41.938" v="121"/>
        <pc:sldMkLst>
          <pc:docMk/>
          <pc:sldMk cId="4231503679" sldId="2076138040"/>
        </pc:sldMkLst>
      </pc:sldChg>
      <pc:sldChg chg="addSp delSp modSp add mod ord delAnim modAnim">
        <pc:chgData name="Niels Ophey" userId="e92edb78-61d0-4c9f-b47b-e90ce40b953d" providerId="ADAL" clId="{63B06565-2C6D-4BDA-8B01-26296CF2562E}" dt="2020-05-05T14:33:18.857" v="189"/>
        <pc:sldMkLst>
          <pc:docMk/>
          <pc:sldMk cId="1751040765" sldId="2076138041"/>
        </pc:sldMkLst>
        <pc:spChg chg="add mod">
          <ac:chgData name="Niels Ophey" userId="e92edb78-61d0-4c9f-b47b-e90ce40b953d" providerId="ADAL" clId="{63B06565-2C6D-4BDA-8B01-26296CF2562E}" dt="2020-05-05T14:33:17.351" v="187" actId="20577"/>
          <ac:spMkLst>
            <pc:docMk/>
            <pc:sldMk cId="1751040765" sldId="2076138041"/>
            <ac:spMk id="2" creationId="{0CA56494-4C3E-42A7-BB7A-D806ACE34AE5}"/>
          </ac:spMkLst>
        </pc:spChg>
        <pc:spChg chg="mod">
          <ac:chgData name="Niels Ophey" userId="e92edb78-61d0-4c9f-b47b-e90ce40b953d" providerId="ADAL" clId="{63B06565-2C6D-4BDA-8B01-26296CF2562E}" dt="2020-05-05T14:24:47.932" v="166" actId="1076"/>
          <ac:spMkLst>
            <pc:docMk/>
            <pc:sldMk cId="1751040765" sldId="2076138041"/>
            <ac:spMk id="5" creationId="{466AE025-CB80-4106-9257-8115AB7ABF54}"/>
          </ac:spMkLst>
        </pc:spChg>
        <pc:spChg chg="mod">
          <ac:chgData name="Niels Ophey" userId="e92edb78-61d0-4c9f-b47b-e90ce40b953d" providerId="ADAL" clId="{63B06565-2C6D-4BDA-8B01-26296CF2562E}" dt="2020-05-05T14:24:47.932" v="166" actId="1076"/>
          <ac:spMkLst>
            <pc:docMk/>
            <pc:sldMk cId="1751040765" sldId="2076138041"/>
            <ac:spMk id="8" creationId="{9AF5D06E-74AF-41B5-93E7-FA4C98A2576F}"/>
          </ac:spMkLst>
        </pc:spChg>
        <pc:spChg chg="mod">
          <ac:chgData name="Niels Ophey" userId="e92edb78-61d0-4c9f-b47b-e90ce40b953d" providerId="ADAL" clId="{63B06565-2C6D-4BDA-8B01-26296CF2562E}" dt="2020-05-05T14:24:47.932" v="166" actId="1076"/>
          <ac:spMkLst>
            <pc:docMk/>
            <pc:sldMk cId="1751040765" sldId="2076138041"/>
            <ac:spMk id="11" creationId="{C0A944D9-1614-4EB9-AB33-1A7135F08DA1}"/>
          </ac:spMkLst>
        </pc:spChg>
        <pc:spChg chg="mod">
          <ac:chgData name="Niels Ophey" userId="e92edb78-61d0-4c9f-b47b-e90ce40b953d" providerId="ADAL" clId="{63B06565-2C6D-4BDA-8B01-26296CF2562E}" dt="2020-05-05T14:24:47.932" v="166" actId="1076"/>
          <ac:spMkLst>
            <pc:docMk/>
            <pc:sldMk cId="1751040765" sldId="2076138041"/>
            <ac:spMk id="13" creationId="{961B831F-DF00-435C-9394-02346AB8AF26}"/>
          </ac:spMkLst>
        </pc:spChg>
        <pc:spChg chg="mod">
          <ac:chgData name="Niels Ophey" userId="e92edb78-61d0-4c9f-b47b-e90ce40b953d" providerId="ADAL" clId="{63B06565-2C6D-4BDA-8B01-26296CF2562E}" dt="2020-05-05T14:24:47.932" v="166" actId="1076"/>
          <ac:spMkLst>
            <pc:docMk/>
            <pc:sldMk cId="1751040765" sldId="2076138041"/>
            <ac:spMk id="15" creationId="{BCF3E60D-88DA-4714-A4BB-64A23899B668}"/>
          </ac:spMkLst>
        </pc:spChg>
        <pc:spChg chg="mod">
          <ac:chgData name="Niels Ophey" userId="e92edb78-61d0-4c9f-b47b-e90ce40b953d" providerId="ADAL" clId="{63B06565-2C6D-4BDA-8B01-26296CF2562E}" dt="2020-05-05T14:24:47.932" v="166" actId="1076"/>
          <ac:spMkLst>
            <pc:docMk/>
            <pc:sldMk cId="1751040765" sldId="2076138041"/>
            <ac:spMk id="16" creationId="{398D539F-C11A-4286-8A27-42C58697412B}"/>
          </ac:spMkLst>
        </pc:spChg>
        <pc:spChg chg="mod">
          <ac:chgData name="Niels Ophey" userId="e92edb78-61d0-4c9f-b47b-e90ce40b953d" providerId="ADAL" clId="{63B06565-2C6D-4BDA-8B01-26296CF2562E}" dt="2020-05-05T14:24:47.932" v="166" actId="1076"/>
          <ac:spMkLst>
            <pc:docMk/>
            <pc:sldMk cId="1751040765" sldId="2076138041"/>
            <ac:spMk id="17" creationId="{C50EDFA8-7C7D-4497-9937-ECC5A9360F44}"/>
          </ac:spMkLst>
        </pc:spChg>
        <pc:spChg chg="mod">
          <ac:chgData name="Niels Ophey" userId="e92edb78-61d0-4c9f-b47b-e90ce40b953d" providerId="ADAL" clId="{63B06565-2C6D-4BDA-8B01-26296CF2562E}" dt="2020-05-05T14:24:47.932" v="166" actId="1076"/>
          <ac:spMkLst>
            <pc:docMk/>
            <pc:sldMk cId="1751040765" sldId="2076138041"/>
            <ac:spMk id="18" creationId="{82799EA3-0EEF-4333-B766-829B73691310}"/>
          </ac:spMkLst>
        </pc:spChg>
        <pc:spChg chg="mod">
          <ac:chgData name="Niels Ophey" userId="e92edb78-61d0-4c9f-b47b-e90ce40b953d" providerId="ADAL" clId="{63B06565-2C6D-4BDA-8B01-26296CF2562E}" dt="2020-05-05T14:24:47.932" v="166" actId="1076"/>
          <ac:spMkLst>
            <pc:docMk/>
            <pc:sldMk cId="1751040765" sldId="2076138041"/>
            <ac:spMk id="20" creationId="{C4A58F9B-344B-47E1-B67E-B501AEE84E72}"/>
          </ac:spMkLst>
        </pc:spChg>
        <pc:spChg chg="mod">
          <ac:chgData name="Niels Ophey" userId="e92edb78-61d0-4c9f-b47b-e90ce40b953d" providerId="ADAL" clId="{63B06565-2C6D-4BDA-8B01-26296CF2562E}" dt="2020-05-05T14:24:47.932" v="166" actId="1076"/>
          <ac:spMkLst>
            <pc:docMk/>
            <pc:sldMk cId="1751040765" sldId="2076138041"/>
            <ac:spMk id="22" creationId="{5AF2A697-EAD7-4E79-A951-ABF855455EB8}"/>
          </ac:spMkLst>
        </pc:spChg>
        <pc:spChg chg="mod">
          <ac:chgData name="Niels Ophey" userId="e92edb78-61d0-4c9f-b47b-e90ce40b953d" providerId="ADAL" clId="{63B06565-2C6D-4BDA-8B01-26296CF2562E}" dt="2020-05-05T14:24:47.932" v="166" actId="1076"/>
          <ac:spMkLst>
            <pc:docMk/>
            <pc:sldMk cId="1751040765" sldId="2076138041"/>
            <ac:spMk id="23" creationId="{BBEEA58E-DC1D-4110-9306-37DCD1372153}"/>
          </ac:spMkLst>
        </pc:spChg>
        <pc:spChg chg="mod">
          <ac:chgData name="Niels Ophey" userId="e92edb78-61d0-4c9f-b47b-e90ce40b953d" providerId="ADAL" clId="{63B06565-2C6D-4BDA-8B01-26296CF2562E}" dt="2020-05-05T14:24:47.932" v="166" actId="1076"/>
          <ac:spMkLst>
            <pc:docMk/>
            <pc:sldMk cId="1751040765" sldId="2076138041"/>
            <ac:spMk id="24" creationId="{7C571E68-9018-481C-A4C5-740D5A54FD74}"/>
          </ac:spMkLst>
        </pc:spChg>
        <pc:spChg chg="mod">
          <ac:chgData name="Niels Ophey" userId="e92edb78-61d0-4c9f-b47b-e90ce40b953d" providerId="ADAL" clId="{63B06565-2C6D-4BDA-8B01-26296CF2562E}" dt="2020-05-05T14:24:47.932" v="166" actId="1076"/>
          <ac:spMkLst>
            <pc:docMk/>
            <pc:sldMk cId="1751040765" sldId="2076138041"/>
            <ac:spMk id="25" creationId="{382B7B9C-8E50-4770-9335-B0AE545DEAF9}"/>
          </ac:spMkLst>
        </pc:spChg>
        <pc:spChg chg="mod">
          <ac:chgData name="Niels Ophey" userId="e92edb78-61d0-4c9f-b47b-e90ce40b953d" providerId="ADAL" clId="{63B06565-2C6D-4BDA-8B01-26296CF2562E}" dt="2020-05-05T14:24:47.932" v="166" actId="1076"/>
          <ac:spMkLst>
            <pc:docMk/>
            <pc:sldMk cId="1751040765" sldId="2076138041"/>
            <ac:spMk id="26" creationId="{5CBA9336-302F-4D8D-BE83-5B1E308F8501}"/>
          </ac:spMkLst>
        </pc:spChg>
        <pc:spChg chg="mod">
          <ac:chgData name="Niels Ophey" userId="e92edb78-61d0-4c9f-b47b-e90ce40b953d" providerId="ADAL" clId="{63B06565-2C6D-4BDA-8B01-26296CF2562E}" dt="2020-05-05T14:24:47.932" v="166" actId="1076"/>
          <ac:spMkLst>
            <pc:docMk/>
            <pc:sldMk cId="1751040765" sldId="2076138041"/>
            <ac:spMk id="27" creationId="{E122E247-CDFD-4F33-BBFC-0D17D01CD9A3}"/>
          </ac:spMkLst>
        </pc:spChg>
        <pc:spChg chg="mod">
          <ac:chgData name="Niels Ophey" userId="e92edb78-61d0-4c9f-b47b-e90ce40b953d" providerId="ADAL" clId="{63B06565-2C6D-4BDA-8B01-26296CF2562E}" dt="2020-05-05T14:24:47.932" v="166" actId="1076"/>
          <ac:spMkLst>
            <pc:docMk/>
            <pc:sldMk cId="1751040765" sldId="2076138041"/>
            <ac:spMk id="28" creationId="{785CFB9E-744C-4F12-8588-88B763E27E10}"/>
          </ac:spMkLst>
        </pc:spChg>
        <pc:spChg chg="mod">
          <ac:chgData name="Niels Ophey" userId="e92edb78-61d0-4c9f-b47b-e90ce40b953d" providerId="ADAL" clId="{63B06565-2C6D-4BDA-8B01-26296CF2562E}" dt="2020-05-05T14:24:47.932" v="166" actId="1076"/>
          <ac:spMkLst>
            <pc:docMk/>
            <pc:sldMk cId="1751040765" sldId="2076138041"/>
            <ac:spMk id="29" creationId="{F32F215A-4E40-4DDD-A01C-60C9BF9B4F49}"/>
          </ac:spMkLst>
        </pc:spChg>
        <pc:spChg chg="mod">
          <ac:chgData name="Niels Ophey" userId="e92edb78-61d0-4c9f-b47b-e90ce40b953d" providerId="ADAL" clId="{63B06565-2C6D-4BDA-8B01-26296CF2562E}" dt="2020-05-05T14:24:47.932" v="166" actId="1076"/>
          <ac:spMkLst>
            <pc:docMk/>
            <pc:sldMk cId="1751040765" sldId="2076138041"/>
            <ac:spMk id="30" creationId="{03A45CAC-C705-4AA7-A86D-1D4616A0CD1F}"/>
          </ac:spMkLst>
        </pc:spChg>
        <pc:spChg chg="mod">
          <ac:chgData name="Niels Ophey" userId="e92edb78-61d0-4c9f-b47b-e90ce40b953d" providerId="ADAL" clId="{63B06565-2C6D-4BDA-8B01-26296CF2562E}" dt="2020-05-05T14:24:47.932" v="166" actId="1076"/>
          <ac:spMkLst>
            <pc:docMk/>
            <pc:sldMk cId="1751040765" sldId="2076138041"/>
            <ac:spMk id="31" creationId="{006FB5AD-EFFC-4A5D-8BFA-C1C047D12AEC}"/>
          </ac:spMkLst>
        </pc:spChg>
        <pc:spChg chg="mod">
          <ac:chgData name="Niels Ophey" userId="e92edb78-61d0-4c9f-b47b-e90ce40b953d" providerId="ADAL" clId="{63B06565-2C6D-4BDA-8B01-26296CF2562E}" dt="2020-05-05T14:24:47.932" v="166" actId="1076"/>
          <ac:spMkLst>
            <pc:docMk/>
            <pc:sldMk cId="1751040765" sldId="2076138041"/>
            <ac:spMk id="32" creationId="{D8EDD88D-7DBF-456C-BB40-F513E218A339}"/>
          </ac:spMkLst>
        </pc:spChg>
        <pc:spChg chg="mod">
          <ac:chgData name="Niels Ophey" userId="e92edb78-61d0-4c9f-b47b-e90ce40b953d" providerId="ADAL" clId="{63B06565-2C6D-4BDA-8B01-26296CF2562E}" dt="2020-05-05T14:24:47.932" v="166" actId="1076"/>
          <ac:spMkLst>
            <pc:docMk/>
            <pc:sldMk cId="1751040765" sldId="2076138041"/>
            <ac:spMk id="34" creationId="{7960139D-A73A-489F-9C3E-DCFF7C91B1EF}"/>
          </ac:spMkLst>
        </pc:spChg>
        <pc:spChg chg="mod">
          <ac:chgData name="Niels Ophey" userId="e92edb78-61d0-4c9f-b47b-e90ce40b953d" providerId="ADAL" clId="{63B06565-2C6D-4BDA-8B01-26296CF2562E}" dt="2020-05-05T14:24:47.932" v="166" actId="1076"/>
          <ac:spMkLst>
            <pc:docMk/>
            <pc:sldMk cId="1751040765" sldId="2076138041"/>
            <ac:spMk id="36" creationId="{4FDDAF8F-C521-45F7-B14E-5C878A42CA46}"/>
          </ac:spMkLst>
        </pc:spChg>
        <pc:spChg chg="mod">
          <ac:chgData name="Niels Ophey" userId="e92edb78-61d0-4c9f-b47b-e90ce40b953d" providerId="ADAL" clId="{63B06565-2C6D-4BDA-8B01-26296CF2562E}" dt="2020-05-05T14:24:47.932" v="166" actId="1076"/>
          <ac:spMkLst>
            <pc:docMk/>
            <pc:sldMk cId="1751040765" sldId="2076138041"/>
            <ac:spMk id="37" creationId="{C99B6BC4-550D-4159-AC2F-3013CBFDA23B}"/>
          </ac:spMkLst>
        </pc:spChg>
        <pc:spChg chg="mod">
          <ac:chgData name="Niels Ophey" userId="e92edb78-61d0-4c9f-b47b-e90ce40b953d" providerId="ADAL" clId="{63B06565-2C6D-4BDA-8B01-26296CF2562E}" dt="2020-05-05T14:24:47.932" v="166" actId="1076"/>
          <ac:spMkLst>
            <pc:docMk/>
            <pc:sldMk cId="1751040765" sldId="2076138041"/>
            <ac:spMk id="38" creationId="{FF312C74-00AD-4E86-8026-5A57CFCEC87D}"/>
          </ac:spMkLst>
        </pc:spChg>
        <pc:spChg chg="mod">
          <ac:chgData name="Niels Ophey" userId="e92edb78-61d0-4c9f-b47b-e90ce40b953d" providerId="ADAL" clId="{63B06565-2C6D-4BDA-8B01-26296CF2562E}" dt="2020-05-05T14:24:47.932" v="166" actId="1076"/>
          <ac:spMkLst>
            <pc:docMk/>
            <pc:sldMk cId="1751040765" sldId="2076138041"/>
            <ac:spMk id="40" creationId="{81436F98-9F6E-435E-9CB8-C8CC984A19BB}"/>
          </ac:spMkLst>
        </pc:spChg>
        <pc:spChg chg="mod">
          <ac:chgData name="Niels Ophey" userId="e92edb78-61d0-4c9f-b47b-e90ce40b953d" providerId="ADAL" clId="{63B06565-2C6D-4BDA-8B01-26296CF2562E}" dt="2020-05-05T14:24:47.932" v="166" actId="1076"/>
          <ac:spMkLst>
            <pc:docMk/>
            <pc:sldMk cId="1751040765" sldId="2076138041"/>
            <ac:spMk id="42" creationId="{65492B5C-B0A5-4BFF-B191-84D71E653C9D}"/>
          </ac:spMkLst>
        </pc:spChg>
        <pc:spChg chg="mod">
          <ac:chgData name="Niels Ophey" userId="e92edb78-61d0-4c9f-b47b-e90ce40b953d" providerId="ADAL" clId="{63B06565-2C6D-4BDA-8B01-26296CF2562E}" dt="2020-05-05T14:24:47.932" v="166" actId="1076"/>
          <ac:spMkLst>
            <pc:docMk/>
            <pc:sldMk cId="1751040765" sldId="2076138041"/>
            <ac:spMk id="43" creationId="{3B7DD86D-F503-4B43-BFFB-88FAE1ED8753}"/>
          </ac:spMkLst>
        </pc:spChg>
        <pc:spChg chg="mod">
          <ac:chgData name="Niels Ophey" userId="e92edb78-61d0-4c9f-b47b-e90ce40b953d" providerId="ADAL" clId="{63B06565-2C6D-4BDA-8B01-26296CF2562E}" dt="2020-05-05T14:24:47.932" v="166" actId="1076"/>
          <ac:spMkLst>
            <pc:docMk/>
            <pc:sldMk cId="1751040765" sldId="2076138041"/>
            <ac:spMk id="45" creationId="{73FC5152-8A19-409E-9067-89B8A220E826}"/>
          </ac:spMkLst>
        </pc:spChg>
        <pc:spChg chg="mod">
          <ac:chgData name="Niels Ophey" userId="e92edb78-61d0-4c9f-b47b-e90ce40b953d" providerId="ADAL" clId="{63B06565-2C6D-4BDA-8B01-26296CF2562E}" dt="2020-05-05T14:24:47.932" v="166" actId="1076"/>
          <ac:spMkLst>
            <pc:docMk/>
            <pc:sldMk cId="1751040765" sldId="2076138041"/>
            <ac:spMk id="47" creationId="{47B02148-FD8D-4ECD-957E-749CE14967F9}"/>
          </ac:spMkLst>
        </pc:spChg>
        <pc:spChg chg="mod">
          <ac:chgData name="Niels Ophey" userId="e92edb78-61d0-4c9f-b47b-e90ce40b953d" providerId="ADAL" clId="{63B06565-2C6D-4BDA-8B01-26296CF2562E}" dt="2020-05-05T14:24:47.932" v="166" actId="1076"/>
          <ac:spMkLst>
            <pc:docMk/>
            <pc:sldMk cId="1751040765" sldId="2076138041"/>
            <ac:spMk id="48" creationId="{6CC617A6-23FD-44F1-AAD0-C8B0F23D06FF}"/>
          </ac:spMkLst>
        </pc:spChg>
        <pc:spChg chg="mod">
          <ac:chgData name="Niels Ophey" userId="e92edb78-61d0-4c9f-b47b-e90ce40b953d" providerId="ADAL" clId="{63B06565-2C6D-4BDA-8B01-26296CF2562E}" dt="2020-05-05T14:24:47.932" v="166" actId="1076"/>
          <ac:spMkLst>
            <pc:docMk/>
            <pc:sldMk cId="1751040765" sldId="2076138041"/>
            <ac:spMk id="49" creationId="{3A3742CB-FD22-4013-842F-A29C2F5C20D8}"/>
          </ac:spMkLst>
        </pc:spChg>
        <pc:spChg chg="mod">
          <ac:chgData name="Niels Ophey" userId="e92edb78-61d0-4c9f-b47b-e90ce40b953d" providerId="ADAL" clId="{63B06565-2C6D-4BDA-8B01-26296CF2562E}" dt="2020-05-05T14:24:47.932" v="166" actId="1076"/>
          <ac:spMkLst>
            <pc:docMk/>
            <pc:sldMk cId="1751040765" sldId="2076138041"/>
            <ac:spMk id="50" creationId="{4ADFA6B1-AE5E-45A0-B4A0-890A73625718}"/>
          </ac:spMkLst>
        </pc:spChg>
        <pc:spChg chg="mod">
          <ac:chgData name="Niels Ophey" userId="e92edb78-61d0-4c9f-b47b-e90ce40b953d" providerId="ADAL" clId="{63B06565-2C6D-4BDA-8B01-26296CF2562E}" dt="2020-05-05T14:24:47.932" v="166" actId="1076"/>
          <ac:spMkLst>
            <pc:docMk/>
            <pc:sldMk cId="1751040765" sldId="2076138041"/>
            <ac:spMk id="51" creationId="{A82CF128-0242-4036-8C1F-5914509EAAFE}"/>
          </ac:spMkLst>
        </pc:spChg>
        <pc:spChg chg="mod">
          <ac:chgData name="Niels Ophey" userId="e92edb78-61d0-4c9f-b47b-e90ce40b953d" providerId="ADAL" clId="{63B06565-2C6D-4BDA-8B01-26296CF2562E}" dt="2020-05-05T14:24:47.932" v="166" actId="1076"/>
          <ac:spMkLst>
            <pc:docMk/>
            <pc:sldMk cId="1751040765" sldId="2076138041"/>
            <ac:spMk id="52" creationId="{4971FD81-42F9-4308-9389-DC3C93C368DA}"/>
          </ac:spMkLst>
        </pc:spChg>
        <pc:spChg chg="mod">
          <ac:chgData name="Niels Ophey" userId="e92edb78-61d0-4c9f-b47b-e90ce40b953d" providerId="ADAL" clId="{63B06565-2C6D-4BDA-8B01-26296CF2562E}" dt="2020-05-05T14:24:47.932" v="166" actId="1076"/>
          <ac:spMkLst>
            <pc:docMk/>
            <pc:sldMk cId="1751040765" sldId="2076138041"/>
            <ac:spMk id="53" creationId="{F1012ABA-FDD6-4451-A9BD-D50AEBC8D514}"/>
          </ac:spMkLst>
        </pc:spChg>
        <pc:spChg chg="mod">
          <ac:chgData name="Niels Ophey" userId="e92edb78-61d0-4c9f-b47b-e90ce40b953d" providerId="ADAL" clId="{63B06565-2C6D-4BDA-8B01-26296CF2562E}" dt="2020-05-05T14:24:47.932" v="166" actId="1076"/>
          <ac:spMkLst>
            <pc:docMk/>
            <pc:sldMk cId="1751040765" sldId="2076138041"/>
            <ac:spMk id="54" creationId="{DAA97562-7E0E-46F1-A163-EB1D4CEE0D14}"/>
          </ac:spMkLst>
        </pc:spChg>
        <pc:spChg chg="mod">
          <ac:chgData name="Niels Ophey" userId="e92edb78-61d0-4c9f-b47b-e90ce40b953d" providerId="ADAL" clId="{63B06565-2C6D-4BDA-8B01-26296CF2562E}" dt="2020-05-05T14:24:47.932" v="166" actId="1076"/>
          <ac:spMkLst>
            <pc:docMk/>
            <pc:sldMk cId="1751040765" sldId="2076138041"/>
            <ac:spMk id="55" creationId="{A17B4B5D-702F-4111-9C5A-928E7B92D757}"/>
          </ac:spMkLst>
        </pc:spChg>
        <pc:spChg chg="mod">
          <ac:chgData name="Niels Ophey" userId="e92edb78-61d0-4c9f-b47b-e90ce40b953d" providerId="ADAL" clId="{63B06565-2C6D-4BDA-8B01-26296CF2562E}" dt="2020-05-05T14:24:47.932" v="166" actId="1076"/>
          <ac:spMkLst>
            <pc:docMk/>
            <pc:sldMk cId="1751040765" sldId="2076138041"/>
            <ac:spMk id="56" creationId="{52A6FADB-1A85-471C-A5E4-8A4FB5CF9BFA}"/>
          </ac:spMkLst>
        </pc:spChg>
        <pc:spChg chg="mod">
          <ac:chgData name="Niels Ophey" userId="e92edb78-61d0-4c9f-b47b-e90ce40b953d" providerId="ADAL" clId="{63B06565-2C6D-4BDA-8B01-26296CF2562E}" dt="2020-05-05T14:24:47.932" v="166" actId="1076"/>
          <ac:spMkLst>
            <pc:docMk/>
            <pc:sldMk cId="1751040765" sldId="2076138041"/>
            <ac:spMk id="57" creationId="{A82159FD-C75F-4656-BB39-FA395452CBE7}"/>
          </ac:spMkLst>
        </pc:spChg>
        <pc:spChg chg="mod">
          <ac:chgData name="Niels Ophey" userId="e92edb78-61d0-4c9f-b47b-e90ce40b953d" providerId="ADAL" clId="{63B06565-2C6D-4BDA-8B01-26296CF2562E}" dt="2020-05-05T14:24:47.932" v="166" actId="1076"/>
          <ac:spMkLst>
            <pc:docMk/>
            <pc:sldMk cId="1751040765" sldId="2076138041"/>
            <ac:spMk id="58" creationId="{3391249E-1B7E-418E-A313-A77CCA1B0781}"/>
          </ac:spMkLst>
        </pc:spChg>
        <pc:spChg chg="mod">
          <ac:chgData name="Niels Ophey" userId="e92edb78-61d0-4c9f-b47b-e90ce40b953d" providerId="ADAL" clId="{63B06565-2C6D-4BDA-8B01-26296CF2562E}" dt="2020-05-05T14:24:47.932" v="166" actId="1076"/>
          <ac:spMkLst>
            <pc:docMk/>
            <pc:sldMk cId="1751040765" sldId="2076138041"/>
            <ac:spMk id="59" creationId="{BF839C0D-C18F-4A2B-934A-D2A03EB5B0DC}"/>
          </ac:spMkLst>
        </pc:spChg>
        <pc:spChg chg="mod">
          <ac:chgData name="Niels Ophey" userId="e92edb78-61d0-4c9f-b47b-e90ce40b953d" providerId="ADAL" clId="{63B06565-2C6D-4BDA-8B01-26296CF2562E}" dt="2020-05-05T14:24:47.932" v="166" actId="1076"/>
          <ac:spMkLst>
            <pc:docMk/>
            <pc:sldMk cId="1751040765" sldId="2076138041"/>
            <ac:spMk id="60" creationId="{5A052F05-104A-47F3-B5D4-48AF70B6F4CF}"/>
          </ac:spMkLst>
        </pc:spChg>
        <pc:spChg chg="mod">
          <ac:chgData name="Niels Ophey" userId="e92edb78-61d0-4c9f-b47b-e90ce40b953d" providerId="ADAL" clId="{63B06565-2C6D-4BDA-8B01-26296CF2562E}" dt="2020-05-05T14:24:47.932" v="166" actId="1076"/>
          <ac:spMkLst>
            <pc:docMk/>
            <pc:sldMk cId="1751040765" sldId="2076138041"/>
            <ac:spMk id="61" creationId="{C0DAEC9F-EB63-412A-A08B-A7898BEDE316}"/>
          </ac:spMkLst>
        </pc:spChg>
        <pc:spChg chg="mod">
          <ac:chgData name="Niels Ophey" userId="e92edb78-61d0-4c9f-b47b-e90ce40b953d" providerId="ADAL" clId="{63B06565-2C6D-4BDA-8B01-26296CF2562E}" dt="2020-05-05T14:24:47.932" v="166" actId="1076"/>
          <ac:spMkLst>
            <pc:docMk/>
            <pc:sldMk cId="1751040765" sldId="2076138041"/>
            <ac:spMk id="62" creationId="{FB265FD8-03B0-4956-BFDE-9B6B775CCA48}"/>
          </ac:spMkLst>
        </pc:spChg>
        <pc:spChg chg="mod">
          <ac:chgData name="Niels Ophey" userId="e92edb78-61d0-4c9f-b47b-e90ce40b953d" providerId="ADAL" clId="{63B06565-2C6D-4BDA-8B01-26296CF2562E}" dt="2020-05-05T14:24:47.932" v="166" actId="1076"/>
          <ac:spMkLst>
            <pc:docMk/>
            <pc:sldMk cId="1751040765" sldId="2076138041"/>
            <ac:spMk id="63" creationId="{6C7D3995-8CB5-4310-B68E-AB0193B7D034}"/>
          </ac:spMkLst>
        </pc:spChg>
        <pc:spChg chg="mod">
          <ac:chgData name="Niels Ophey" userId="e92edb78-61d0-4c9f-b47b-e90ce40b953d" providerId="ADAL" clId="{63B06565-2C6D-4BDA-8B01-26296CF2562E}" dt="2020-05-05T14:24:47.932" v="166" actId="1076"/>
          <ac:spMkLst>
            <pc:docMk/>
            <pc:sldMk cId="1751040765" sldId="2076138041"/>
            <ac:spMk id="64" creationId="{02CE0A3D-143C-4CE5-BED4-886B50EC731E}"/>
          </ac:spMkLst>
        </pc:spChg>
        <pc:spChg chg="mod">
          <ac:chgData name="Niels Ophey" userId="e92edb78-61d0-4c9f-b47b-e90ce40b953d" providerId="ADAL" clId="{63B06565-2C6D-4BDA-8B01-26296CF2562E}" dt="2020-05-05T14:24:47.932" v="166" actId="1076"/>
          <ac:spMkLst>
            <pc:docMk/>
            <pc:sldMk cId="1751040765" sldId="2076138041"/>
            <ac:spMk id="65" creationId="{34DD90E3-8FEE-49F6-B565-99B15E99003E}"/>
          </ac:spMkLst>
        </pc:spChg>
        <pc:spChg chg="mod">
          <ac:chgData name="Niels Ophey" userId="e92edb78-61d0-4c9f-b47b-e90ce40b953d" providerId="ADAL" clId="{63B06565-2C6D-4BDA-8B01-26296CF2562E}" dt="2020-05-05T14:24:47.932" v="166" actId="1076"/>
          <ac:spMkLst>
            <pc:docMk/>
            <pc:sldMk cId="1751040765" sldId="2076138041"/>
            <ac:spMk id="66" creationId="{1DFEA545-343E-4F5A-9F2A-2414FF954831}"/>
          </ac:spMkLst>
        </pc:spChg>
        <pc:spChg chg="mod">
          <ac:chgData name="Niels Ophey" userId="e92edb78-61d0-4c9f-b47b-e90ce40b953d" providerId="ADAL" clId="{63B06565-2C6D-4BDA-8B01-26296CF2562E}" dt="2020-05-05T14:24:47.932" v="166" actId="1076"/>
          <ac:spMkLst>
            <pc:docMk/>
            <pc:sldMk cId="1751040765" sldId="2076138041"/>
            <ac:spMk id="67" creationId="{9D6C1D29-0916-4392-9898-BD6773222F09}"/>
          </ac:spMkLst>
        </pc:spChg>
        <pc:spChg chg="mod">
          <ac:chgData name="Niels Ophey" userId="e92edb78-61d0-4c9f-b47b-e90ce40b953d" providerId="ADAL" clId="{63B06565-2C6D-4BDA-8B01-26296CF2562E}" dt="2020-05-05T14:24:47.932" v="166" actId="1076"/>
          <ac:spMkLst>
            <pc:docMk/>
            <pc:sldMk cId="1751040765" sldId="2076138041"/>
            <ac:spMk id="68" creationId="{E14DFD8D-1A4D-4CB9-9C6F-01068913ACEC}"/>
          </ac:spMkLst>
        </pc:spChg>
        <pc:spChg chg="mod">
          <ac:chgData name="Niels Ophey" userId="e92edb78-61d0-4c9f-b47b-e90ce40b953d" providerId="ADAL" clId="{63B06565-2C6D-4BDA-8B01-26296CF2562E}" dt="2020-05-05T14:24:47.932" v="166" actId="1076"/>
          <ac:spMkLst>
            <pc:docMk/>
            <pc:sldMk cId="1751040765" sldId="2076138041"/>
            <ac:spMk id="69" creationId="{5155F466-3E85-48A8-A800-4010A85F8AD4}"/>
          </ac:spMkLst>
        </pc:spChg>
        <pc:spChg chg="mod">
          <ac:chgData name="Niels Ophey" userId="e92edb78-61d0-4c9f-b47b-e90ce40b953d" providerId="ADAL" clId="{63B06565-2C6D-4BDA-8B01-26296CF2562E}" dt="2020-05-05T14:24:47.932" v="166" actId="1076"/>
          <ac:spMkLst>
            <pc:docMk/>
            <pc:sldMk cId="1751040765" sldId="2076138041"/>
            <ac:spMk id="70" creationId="{F187E69E-044A-45B9-A12E-7112C86837EC}"/>
          </ac:spMkLst>
        </pc:spChg>
        <pc:spChg chg="mod">
          <ac:chgData name="Niels Ophey" userId="e92edb78-61d0-4c9f-b47b-e90ce40b953d" providerId="ADAL" clId="{63B06565-2C6D-4BDA-8B01-26296CF2562E}" dt="2020-05-05T14:24:47.932" v="166" actId="1076"/>
          <ac:spMkLst>
            <pc:docMk/>
            <pc:sldMk cId="1751040765" sldId="2076138041"/>
            <ac:spMk id="71" creationId="{5DE47044-0AB5-40EA-812F-3DC23AAEE5BE}"/>
          </ac:spMkLst>
        </pc:spChg>
        <pc:spChg chg="mod">
          <ac:chgData name="Niels Ophey" userId="e92edb78-61d0-4c9f-b47b-e90ce40b953d" providerId="ADAL" clId="{63B06565-2C6D-4BDA-8B01-26296CF2562E}" dt="2020-05-05T14:24:47.932" v="166" actId="1076"/>
          <ac:spMkLst>
            <pc:docMk/>
            <pc:sldMk cId="1751040765" sldId="2076138041"/>
            <ac:spMk id="72" creationId="{7F652E69-A2C5-421A-A4DA-2B298509B899}"/>
          </ac:spMkLst>
        </pc:spChg>
        <pc:spChg chg="mod">
          <ac:chgData name="Niels Ophey" userId="e92edb78-61d0-4c9f-b47b-e90ce40b953d" providerId="ADAL" clId="{63B06565-2C6D-4BDA-8B01-26296CF2562E}" dt="2020-05-05T14:24:47.932" v="166" actId="1076"/>
          <ac:spMkLst>
            <pc:docMk/>
            <pc:sldMk cId="1751040765" sldId="2076138041"/>
            <ac:spMk id="73" creationId="{C069CEE0-D051-4177-B28C-04D5A2818107}"/>
          </ac:spMkLst>
        </pc:spChg>
        <pc:spChg chg="mod">
          <ac:chgData name="Niels Ophey" userId="e92edb78-61d0-4c9f-b47b-e90ce40b953d" providerId="ADAL" clId="{63B06565-2C6D-4BDA-8B01-26296CF2562E}" dt="2020-05-05T14:24:47.932" v="166" actId="1076"/>
          <ac:spMkLst>
            <pc:docMk/>
            <pc:sldMk cId="1751040765" sldId="2076138041"/>
            <ac:spMk id="74" creationId="{057C437B-B6EA-4E17-9051-51936041A889}"/>
          </ac:spMkLst>
        </pc:spChg>
        <pc:spChg chg="mod">
          <ac:chgData name="Niels Ophey" userId="e92edb78-61d0-4c9f-b47b-e90ce40b953d" providerId="ADAL" clId="{63B06565-2C6D-4BDA-8B01-26296CF2562E}" dt="2020-05-05T14:24:47.932" v="166" actId="1076"/>
          <ac:spMkLst>
            <pc:docMk/>
            <pc:sldMk cId="1751040765" sldId="2076138041"/>
            <ac:spMk id="75" creationId="{DCE58166-1BDF-4F36-B53D-FE0A3B440669}"/>
          </ac:spMkLst>
        </pc:spChg>
        <pc:spChg chg="mod">
          <ac:chgData name="Niels Ophey" userId="e92edb78-61d0-4c9f-b47b-e90ce40b953d" providerId="ADAL" clId="{63B06565-2C6D-4BDA-8B01-26296CF2562E}" dt="2020-05-05T14:24:47.932" v="166" actId="1076"/>
          <ac:spMkLst>
            <pc:docMk/>
            <pc:sldMk cId="1751040765" sldId="2076138041"/>
            <ac:spMk id="76" creationId="{73D35E99-A7B0-4589-905A-F63F1B25AD8B}"/>
          </ac:spMkLst>
        </pc:spChg>
        <pc:spChg chg="mod">
          <ac:chgData name="Niels Ophey" userId="e92edb78-61d0-4c9f-b47b-e90ce40b953d" providerId="ADAL" clId="{63B06565-2C6D-4BDA-8B01-26296CF2562E}" dt="2020-05-05T14:24:47.932" v="166" actId="1076"/>
          <ac:spMkLst>
            <pc:docMk/>
            <pc:sldMk cId="1751040765" sldId="2076138041"/>
            <ac:spMk id="77" creationId="{55B9AD53-ACE8-4998-A866-6D7CDD7042E8}"/>
          </ac:spMkLst>
        </pc:spChg>
        <pc:spChg chg="mod">
          <ac:chgData name="Niels Ophey" userId="e92edb78-61d0-4c9f-b47b-e90ce40b953d" providerId="ADAL" clId="{63B06565-2C6D-4BDA-8B01-26296CF2562E}" dt="2020-05-05T14:24:47.932" v="166" actId="1076"/>
          <ac:spMkLst>
            <pc:docMk/>
            <pc:sldMk cId="1751040765" sldId="2076138041"/>
            <ac:spMk id="79" creationId="{44FB9AA3-80A9-4463-9914-841F4881BC29}"/>
          </ac:spMkLst>
        </pc:spChg>
        <pc:spChg chg="mod">
          <ac:chgData name="Niels Ophey" userId="e92edb78-61d0-4c9f-b47b-e90ce40b953d" providerId="ADAL" clId="{63B06565-2C6D-4BDA-8B01-26296CF2562E}" dt="2020-05-05T14:24:47.932" v="166" actId="1076"/>
          <ac:spMkLst>
            <pc:docMk/>
            <pc:sldMk cId="1751040765" sldId="2076138041"/>
            <ac:spMk id="81" creationId="{12068686-992B-41C1-91AD-6022E395E098}"/>
          </ac:spMkLst>
        </pc:spChg>
        <pc:spChg chg="mod">
          <ac:chgData name="Niels Ophey" userId="e92edb78-61d0-4c9f-b47b-e90ce40b953d" providerId="ADAL" clId="{63B06565-2C6D-4BDA-8B01-26296CF2562E}" dt="2020-05-05T14:24:47.932" v="166" actId="1076"/>
          <ac:spMkLst>
            <pc:docMk/>
            <pc:sldMk cId="1751040765" sldId="2076138041"/>
            <ac:spMk id="82" creationId="{493AD853-33F1-4C74-B20D-506E3FD032C6}"/>
          </ac:spMkLst>
        </pc:spChg>
        <pc:spChg chg="mod">
          <ac:chgData name="Niels Ophey" userId="e92edb78-61d0-4c9f-b47b-e90ce40b953d" providerId="ADAL" clId="{63B06565-2C6D-4BDA-8B01-26296CF2562E}" dt="2020-05-05T14:24:47.932" v="166" actId="1076"/>
          <ac:spMkLst>
            <pc:docMk/>
            <pc:sldMk cId="1751040765" sldId="2076138041"/>
            <ac:spMk id="83" creationId="{F6C3DBF3-4256-4903-A129-AEAD6A45AA6A}"/>
          </ac:spMkLst>
        </pc:spChg>
        <pc:spChg chg="mod">
          <ac:chgData name="Niels Ophey" userId="e92edb78-61d0-4c9f-b47b-e90ce40b953d" providerId="ADAL" clId="{63B06565-2C6D-4BDA-8B01-26296CF2562E}" dt="2020-05-05T14:24:47.932" v="166" actId="1076"/>
          <ac:spMkLst>
            <pc:docMk/>
            <pc:sldMk cId="1751040765" sldId="2076138041"/>
            <ac:spMk id="84" creationId="{DB6CB211-67C2-463C-A83F-CCF3CCB3B9C7}"/>
          </ac:spMkLst>
        </pc:spChg>
        <pc:spChg chg="mod">
          <ac:chgData name="Niels Ophey" userId="e92edb78-61d0-4c9f-b47b-e90ce40b953d" providerId="ADAL" clId="{63B06565-2C6D-4BDA-8B01-26296CF2562E}" dt="2020-05-05T14:24:47.932" v="166" actId="1076"/>
          <ac:spMkLst>
            <pc:docMk/>
            <pc:sldMk cId="1751040765" sldId="2076138041"/>
            <ac:spMk id="85" creationId="{25363855-C389-4793-90F8-4DBE01BB39C8}"/>
          </ac:spMkLst>
        </pc:spChg>
        <pc:spChg chg="mod">
          <ac:chgData name="Niels Ophey" userId="e92edb78-61d0-4c9f-b47b-e90ce40b953d" providerId="ADAL" clId="{63B06565-2C6D-4BDA-8B01-26296CF2562E}" dt="2020-05-05T14:24:47.932" v="166" actId="1076"/>
          <ac:spMkLst>
            <pc:docMk/>
            <pc:sldMk cId="1751040765" sldId="2076138041"/>
            <ac:spMk id="86" creationId="{F932B84E-7B5E-475E-AD3C-70B093123BFE}"/>
          </ac:spMkLst>
        </pc:spChg>
        <pc:spChg chg="mod">
          <ac:chgData name="Niels Ophey" userId="e92edb78-61d0-4c9f-b47b-e90ce40b953d" providerId="ADAL" clId="{63B06565-2C6D-4BDA-8B01-26296CF2562E}" dt="2020-05-05T14:24:47.932" v="166" actId="1076"/>
          <ac:spMkLst>
            <pc:docMk/>
            <pc:sldMk cId="1751040765" sldId="2076138041"/>
            <ac:spMk id="87" creationId="{47DCB267-1820-45A9-9B80-EAE8D218FD68}"/>
          </ac:spMkLst>
        </pc:spChg>
        <pc:spChg chg="mod">
          <ac:chgData name="Niels Ophey" userId="e92edb78-61d0-4c9f-b47b-e90ce40b953d" providerId="ADAL" clId="{63B06565-2C6D-4BDA-8B01-26296CF2562E}" dt="2020-05-05T14:24:47.932" v="166" actId="1076"/>
          <ac:spMkLst>
            <pc:docMk/>
            <pc:sldMk cId="1751040765" sldId="2076138041"/>
            <ac:spMk id="88" creationId="{97BB58A9-C1D3-4458-B4BC-E18D5F43D802}"/>
          </ac:spMkLst>
        </pc:spChg>
        <pc:spChg chg="mod">
          <ac:chgData name="Niels Ophey" userId="e92edb78-61d0-4c9f-b47b-e90ce40b953d" providerId="ADAL" clId="{63B06565-2C6D-4BDA-8B01-26296CF2562E}" dt="2020-05-05T14:24:47.932" v="166" actId="1076"/>
          <ac:spMkLst>
            <pc:docMk/>
            <pc:sldMk cId="1751040765" sldId="2076138041"/>
            <ac:spMk id="89" creationId="{9A58A61C-A0B7-4E3F-ADA6-D7CDAE3D6A4E}"/>
          </ac:spMkLst>
        </pc:spChg>
        <pc:spChg chg="mod">
          <ac:chgData name="Niels Ophey" userId="e92edb78-61d0-4c9f-b47b-e90ce40b953d" providerId="ADAL" clId="{63B06565-2C6D-4BDA-8B01-26296CF2562E}" dt="2020-05-05T14:24:47.932" v="166" actId="1076"/>
          <ac:spMkLst>
            <pc:docMk/>
            <pc:sldMk cId="1751040765" sldId="2076138041"/>
            <ac:spMk id="90" creationId="{551CEF79-2CD6-4268-8540-2A7DBE88B303}"/>
          </ac:spMkLst>
        </pc:spChg>
        <pc:spChg chg="mod">
          <ac:chgData name="Niels Ophey" userId="e92edb78-61d0-4c9f-b47b-e90ce40b953d" providerId="ADAL" clId="{63B06565-2C6D-4BDA-8B01-26296CF2562E}" dt="2020-05-05T14:24:47.932" v="166" actId="1076"/>
          <ac:spMkLst>
            <pc:docMk/>
            <pc:sldMk cId="1751040765" sldId="2076138041"/>
            <ac:spMk id="91" creationId="{ABB70299-F8E3-4FB2-BE6E-62B676C6D577}"/>
          </ac:spMkLst>
        </pc:spChg>
        <pc:spChg chg="mod">
          <ac:chgData name="Niels Ophey" userId="e92edb78-61d0-4c9f-b47b-e90ce40b953d" providerId="ADAL" clId="{63B06565-2C6D-4BDA-8B01-26296CF2562E}" dt="2020-05-05T14:24:47.932" v="166" actId="1076"/>
          <ac:spMkLst>
            <pc:docMk/>
            <pc:sldMk cId="1751040765" sldId="2076138041"/>
            <ac:spMk id="92" creationId="{4F7A9FBE-BA30-4AE1-BC9F-2D2B7F373FEF}"/>
          </ac:spMkLst>
        </pc:spChg>
        <pc:spChg chg="mod">
          <ac:chgData name="Niels Ophey" userId="e92edb78-61d0-4c9f-b47b-e90ce40b953d" providerId="ADAL" clId="{63B06565-2C6D-4BDA-8B01-26296CF2562E}" dt="2020-05-05T14:24:47.932" v="166" actId="1076"/>
          <ac:spMkLst>
            <pc:docMk/>
            <pc:sldMk cId="1751040765" sldId="2076138041"/>
            <ac:spMk id="93" creationId="{173FC275-E5C9-44C8-941B-81C8B79892BC}"/>
          </ac:spMkLst>
        </pc:spChg>
        <pc:spChg chg="mod">
          <ac:chgData name="Niels Ophey" userId="e92edb78-61d0-4c9f-b47b-e90ce40b953d" providerId="ADAL" clId="{63B06565-2C6D-4BDA-8B01-26296CF2562E}" dt="2020-05-05T14:24:47.932" v="166" actId="1076"/>
          <ac:spMkLst>
            <pc:docMk/>
            <pc:sldMk cId="1751040765" sldId="2076138041"/>
            <ac:spMk id="94" creationId="{DA4627A9-07C8-4E76-B173-28DA3D7B5230}"/>
          </ac:spMkLst>
        </pc:spChg>
        <pc:spChg chg="mod">
          <ac:chgData name="Niels Ophey" userId="e92edb78-61d0-4c9f-b47b-e90ce40b953d" providerId="ADAL" clId="{63B06565-2C6D-4BDA-8B01-26296CF2562E}" dt="2020-05-05T14:24:47.932" v="166" actId="1076"/>
          <ac:spMkLst>
            <pc:docMk/>
            <pc:sldMk cId="1751040765" sldId="2076138041"/>
            <ac:spMk id="95" creationId="{66B7A344-34E4-4624-9E52-148D6066A0DD}"/>
          </ac:spMkLst>
        </pc:spChg>
        <pc:spChg chg="mod">
          <ac:chgData name="Niels Ophey" userId="e92edb78-61d0-4c9f-b47b-e90ce40b953d" providerId="ADAL" clId="{63B06565-2C6D-4BDA-8B01-26296CF2562E}" dt="2020-05-05T14:24:47.932" v="166" actId="1076"/>
          <ac:spMkLst>
            <pc:docMk/>
            <pc:sldMk cId="1751040765" sldId="2076138041"/>
            <ac:spMk id="96" creationId="{124E21EC-441F-41D2-82BD-2B9AA8CE04CA}"/>
          </ac:spMkLst>
        </pc:spChg>
        <pc:spChg chg="del">
          <ac:chgData name="Niels Ophey" userId="e92edb78-61d0-4c9f-b47b-e90ce40b953d" providerId="ADAL" clId="{63B06565-2C6D-4BDA-8B01-26296CF2562E}" dt="2020-05-05T14:24:31.781" v="163" actId="478"/>
          <ac:spMkLst>
            <pc:docMk/>
            <pc:sldMk cId="1751040765" sldId="2076138041"/>
            <ac:spMk id="99" creationId="{7BAA0072-319B-4081-A58B-9B4E749EBFA4}"/>
          </ac:spMkLst>
        </pc:spChg>
        <pc:spChg chg="del">
          <ac:chgData name="Niels Ophey" userId="e92edb78-61d0-4c9f-b47b-e90ce40b953d" providerId="ADAL" clId="{63B06565-2C6D-4BDA-8B01-26296CF2562E}" dt="2020-05-05T14:24:30.700" v="162" actId="478"/>
          <ac:spMkLst>
            <pc:docMk/>
            <pc:sldMk cId="1751040765" sldId="2076138041"/>
            <ac:spMk id="100" creationId="{57EBEAA3-FCC8-407A-A7BD-B3685D57B5F4}"/>
          </ac:spMkLst>
        </pc:spChg>
        <pc:spChg chg="del">
          <ac:chgData name="Niels Ophey" userId="e92edb78-61d0-4c9f-b47b-e90ce40b953d" providerId="ADAL" clId="{63B06565-2C6D-4BDA-8B01-26296CF2562E}" dt="2020-05-05T14:24:35.713" v="165" actId="478"/>
          <ac:spMkLst>
            <pc:docMk/>
            <pc:sldMk cId="1751040765" sldId="2076138041"/>
            <ac:spMk id="105" creationId="{4AAFB7DD-4C1E-4C8E-8643-1F30A68394F7}"/>
          </ac:spMkLst>
        </pc:spChg>
        <pc:spChg chg="mod">
          <ac:chgData name="Niels Ophey" userId="e92edb78-61d0-4c9f-b47b-e90ce40b953d" providerId="ADAL" clId="{63B06565-2C6D-4BDA-8B01-26296CF2562E}" dt="2020-05-05T14:24:50.406" v="167" actId="1076"/>
          <ac:spMkLst>
            <pc:docMk/>
            <pc:sldMk cId="1751040765" sldId="2076138041"/>
            <ac:spMk id="106" creationId="{D28228EA-CC1F-4CFE-B175-9FFF557E2CDD}"/>
          </ac:spMkLst>
        </pc:spChg>
        <pc:spChg chg="del mod">
          <ac:chgData name="Niels Ophey" userId="e92edb78-61d0-4c9f-b47b-e90ce40b953d" providerId="ADAL" clId="{63B06565-2C6D-4BDA-8B01-26296CF2562E}" dt="2020-05-05T14:33:18.857" v="189"/>
          <ac:spMkLst>
            <pc:docMk/>
            <pc:sldMk cId="1751040765" sldId="2076138041"/>
            <ac:spMk id="107" creationId="{91C5EBE3-A299-4489-81E7-7A40C92F15EA}"/>
          </ac:spMkLst>
        </pc:spChg>
        <pc:grpChg chg="mod">
          <ac:chgData name="Niels Ophey" userId="e92edb78-61d0-4c9f-b47b-e90ce40b953d" providerId="ADAL" clId="{63B06565-2C6D-4BDA-8B01-26296CF2562E}" dt="2020-05-05T14:24:47.932" v="166" actId="1076"/>
          <ac:grpSpMkLst>
            <pc:docMk/>
            <pc:sldMk cId="1751040765" sldId="2076138041"/>
            <ac:grpSpMk id="3" creationId="{E202C64F-19C0-48AE-8BC5-B15920714E7B}"/>
          </ac:grpSpMkLst>
        </pc:grpChg>
        <pc:grpChg chg="mod">
          <ac:chgData name="Niels Ophey" userId="e92edb78-61d0-4c9f-b47b-e90ce40b953d" providerId="ADAL" clId="{63B06565-2C6D-4BDA-8B01-26296CF2562E}" dt="2020-05-05T14:24:47.932" v="166" actId="1076"/>
          <ac:grpSpMkLst>
            <pc:docMk/>
            <pc:sldMk cId="1751040765" sldId="2076138041"/>
            <ac:grpSpMk id="6" creationId="{2D29223C-0F55-49BE-8EE0-FD32D6A9EA1E}"/>
          </ac:grpSpMkLst>
        </pc:grpChg>
        <pc:grpChg chg="mod">
          <ac:chgData name="Niels Ophey" userId="e92edb78-61d0-4c9f-b47b-e90ce40b953d" providerId="ADAL" clId="{63B06565-2C6D-4BDA-8B01-26296CF2562E}" dt="2020-05-05T14:24:47.932" v="166" actId="1076"/>
          <ac:grpSpMkLst>
            <pc:docMk/>
            <pc:sldMk cId="1751040765" sldId="2076138041"/>
            <ac:grpSpMk id="9" creationId="{408A2B01-841E-43D7-B02F-A66B2032E64B}"/>
          </ac:grpSpMkLst>
        </pc:grpChg>
        <pc:grpChg chg="mod">
          <ac:chgData name="Niels Ophey" userId="e92edb78-61d0-4c9f-b47b-e90ce40b953d" providerId="ADAL" clId="{63B06565-2C6D-4BDA-8B01-26296CF2562E}" dt="2020-05-05T14:24:47.932" v="166" actId="1076"/>
          <ac:grpSpMkLst>
            <pc:docMk/>
            <pc:sldMk cId="1751040765" sldId="2076138041"/>
            <ac:grpSpMk id="12" creationId="{88F47A8D-81BF-4484-873F-5DA9F34DC232}"/>
          </ac:grpSpMkLst>
        </pc:grpChg>
        <pc:grpChg chg="mod">
          <ac:chgData name="Niels Ophey" userId="e92edb78-61d0-4c9f-b47b-e90ce40b953d" providerId="ADAL" clId="{63B06565-2C6D-4BDA-8B01-26296CF2562E}" dt="2020-05-05T14:24:47.932" v="166" actId="1076"/>
          <ac:grpSpMkLst>
            <pc:docMk/>
            <pc:sldMk cId="1751040765" sldId="2076138041"/>
            <ac:grpSpMk id="14" creationId="{E41ED16E-D1EF-4C34-81AE-30BDD403E626}"/>
          </ac:grpSpMkLst>
        </pc:grpChg>
        <pc:grpChg chg="mod">
          <ac:chgData name="Niels Ophey" userId="e92edb78-61d0-4c9f-b47b-e90ce40b953d" providerId="ADAL" clId="{63B06565-2C6D-4BDA-8B01-26296CF2562E}" dt="2020-05-05T14:24:47.932" v="166" actId="1076"/>
          <ac:grpSpMkLst>
            <pc:docMk/>
            <pc:sldMk cId="1751040765" sldId="2076138041"/>
            <ac:grpSpMk id="19" creationId="{C91DDB19-6F40-4D24-9149-3B3A2E3E70B9}"/>
          </ac:grpSpMkLst>
        </pc:grpChg>
        <pc:grpChg chg="mod">
          <ac:chgData name="Niels Ophey" userId="e92edb78-61d0-4c9f-b47b-e90ce40b953d" providerId="ADAL" clId="{63B06565-2C6D-4BDA-8B01-26296CF2562E}" dt="2020-05-05T14:24:47.932" v="166" actId="1076"/>
          <ac:grpSpMkLst>
            <pc:docMk/>
            <pc:sldMk cId="1751040765" sldId="2076138041"/>
            <ac:grpSpMk id="21" creationId="{6B642A76-C8CA-4A75-8D48-36D3829F4D62}"/>
          </ac:grpSpMkLst>
        </pc:grpChg>
        <pc:grpChg chg="mod">
          <ac:chgData name="Niels Ophey" userId="e92edb78-61d0-4c9f-b47b-e90ce40b953d" providerId="ADAL" clId="{63B06565-2C6D-4BDA-8B01-26296CF2562E}" dt="2020-05-05T14:24:47.932" v="166" actId="1076"/>
          <ac:grpSpMkLst>
            <pc:docMk/>
            <pc:sldMk cId="1751040765" sldId="2076138041"/>
            <ac:grpSpMk id="33" creationId="{780BC5D8-CA7A-417E-BA1F-B11B0551D58B}"/>
          </ac:grpSpMkLst>
        </pc:grpChg>
        <pc:grpChg chg="mod">
          <ac:chgData name="Niels Ophey" userId="e92edb78-61d0-4c9f-b47b-e90ce40b953d" providerId="ADAL" clId="{63B06565-2C6D-4BDA-8B01-26296CF2562E}" dt="2020-05-05T14:24:47.932" v="166" actId="1076"/>
          <ac:grpSpMkLst>
            <pc:docMk/>
            <pc:sldMk cId="1751040765" sldId="2076138041"/>
            <ac:grpSpMk id="35" creationId="{CF576487-BDF6-4832-882C-E6C6EA672AD1}"/>
          </ac:grpSpMkLst>
        </pc:grpChg>
        <pc:grpChg chg="mod">
          <ac:chgData name="Niels Ophey" userId="e92edb78-61d0-4c9f-b47b-e90ce40b953d" providerId="ADAL" clId="{63B06565-2C6D-4BDA-8B01-26296CF2562E}" dt="2020-05-05T14:24:47.932" v="166" actId="1076"/>
          <ac:grpSpMkLst>
            <pc:docMk/>
            <pc:sldMk cId="1751040765" sldId="2076138041"/>
            <ac:grpSpMk id="39" creationId="{F9D89427-79FA-453C-9751-AFCE6422A91D}"/>
          </ac:grpSpMkLst>
        </pc:grpChg>
        <pc:grpChg chg="mod">
          <ac:chgData name="Niels Ophey" userId="e92edb78-61d0-4c9f-b47b-e90ce40b953d" providerId="ADAL" clId="{63B06565-2C6D-4BDA-8B01-26296CF2562E}" dt="2020-05-05T14:24:47.932" v="166" actId="1076"/>
          <ac:grpSpMkLst>
            <pc:docMk/>
            <pc:sldMk cId="1751040765" sldId="2076138041"/>
            <ac:grpSpMk id="41" creationId="{6E8421F6-AE5B-4E63-A77F-4937D48B49A4}"/>
          </ac:grpSpMkLst>
        </pc:grpChg>
        <pc:grpChg chg="mod">
          <ac:chgData name="Niels Ophey" userId="e92edb78-61d0-4c9f-b47b-e90ce40b953d" providerId="ADAL" clId="{63B06565-2C6D-4BDA-8B01-26296CF2562E}" dt="2020-05-05T14:24:47.932" v="166" actId="1076"/>
          <ac:grpSpMkLst>
            <pc:docMk/>
            <pc:sldMk cId="1751040765" sldId="2076138041"/>
            <ac:grpSpMk id="44" creationId="{F8F848CF-967E-437D-8737-0B8BB1A87B96}"/>
          </ac:grpSpMkLst>
        </pc:grpChg>
        <pc:grpChg chg="mod">
          <ac:chgData name="Niels Ophey" userId="e92edb78-61d0-4c9f-b47b-e90ce40b953d" providerId="ADAL" clId="{63B06565-2C6D-4BDA-8B01-26296CF2562E}" dt="2020-05-05T14:24:47.932" v="166" actId="1076"/>
          <ac:grpSpMkLst>
            <pc:docMk/>
            <pc:sldMk cId="1751040765" sldId="2076138041"/>
            <ac:grpSpMk id="46" creationId="{A57DB5E4-B145-41A9-B426-26CF9F54506C}"/>
          </ac:grpSpMkLst>
        </pc:grpChg>
        <pc:grpChg chg="mod">
          <ac:chgData name="Niels Ophey" userId="e92edb78-61d0-4c9f-b47b-e90ce40b953d" providerId="ADAL" clId="{63B06565-2C6D-4BDA-8B01-26296CF2562E}" dt="2020-05-05T14:24:47.932" v="166" actId="1076"/>
          <ac:grpSpMkLst>
            <pc:docMk/>
            <pc:sldMk cId="1751040765" sldId="2076138041"/>
            <ac:grpSpMk id="78" creationId="{119E85BC-15F9-47DD-91AD-4E9300707A65}"/>
          </ac:grpSpMkLst>
        </pc:grpChg>
        <pc:grpChg chg="mod">
          <ac:chgData name="Niels Ophey" userId="e92edb78-61d0-4c9f-b47b-e90ce40b953d" providerId="ADAL" clId="{63B06565-2C6D-4BDA-8B01-26296CF2562E}" dt="2020-05-05T14:24:47.932" v="166" actId="1076"/>
          <ac:grpSpMkLst>
            <pc:docMk/>
            <pc:sldMk cId="1751040765" sldId="2076138041"/>
            <ac:grpSpMk id="80" creationId="{CBCD73C3-1547-438A-AAC0-F1BDDD2FDE01}"/>
          </ac:grpSpMkLst>
        </pc:grpChg>
        <pc:grpChg chg="del">
          <ac:chgData name="Niels Ophey" userId="e92edb78-61d0-4c9f-b47b-e90ce40b953d" providerId="ADAL" clId="{63B06565-2C6D-4BDA-8B01-26296CF2562E}" dt="2020-05-05T14:24:33.524" v="164" actId="478"/>
          <ac:grpSpMkLst>
            <pc:docMk/>
            <pc:sldMk cId="1751040765" sldId="2076138041"/>
            <ac:grpSpMk id="97" creationId="{DA160E59-2287-4D2C-A89D-9E23457D36F3}"/>
          </ac:grpSpMkLst>
        </pc:grpChg>
        <pc:cxnChg chg="mod">
          <ac:chgData name="Niels Ophey" userId="e92edb78-61d0-4c9f-b47b-e90ce40b953d" providerId="ADAL" clId="{63B06565-2C6D-4BDA-8B01-26296CF2562E}" dt="2020-05-05T14:24:47.932" v="166" actId="1076"/>
          <ac:cxnSpMkLst>
            <pc:docMk/>
            <pc:sldMk cId="1751040765" sldId="2076138041"/>
            <ac:cxnSpMk id="4" creationId="{881CFB8D-A57D-405B-B429-67E2F5C4D41B}"/>
          </ac:cxnSpMkLst>
        </pc:cxnChg>
        <pc:cxnChg chg="mod">
          <ac:chgData name="Niels Ophey" userId="e92edb78-61d0-4c9f-b47b-e90ce40b953d" providerId="ADAL" clId="{63B06565-2C6D-4BDA-8B01-26296CF2562E}" dt="2020-05-05T14:24:47.932" v="166" actId="1076"/>
          <ac:cxnSpMkLst>
            <pc:docMk/>
            <pc:sldMk cId="1751040765" sldId="2076138041"/>
            <ac:cxnSpMk id="7" creationId="{8FA566CA-8D65-483A-AD9B-129689DA8A5F}"/>
          </ac:cxnSpMkLst>
        </pc:cxnChg>
        <pc:cxnChg chg="mod">
          <ac:chgData name="Niels Ophey" userId="e92edb78-61d0-4c9f-b47b-e90ce40b953d" providerId="ADAL" clId="{63B06565-2C6D-4BDA-8B01-26296CF2562E}" dt="2020-05-05T14:24:47.932" v="166" actId="1076"/>
          <ac:cxnSpMkLst>
            <pc:docMk/>
            <pc:sldMk cId="1751040765" sldId="2076138041"/>
            <ac:cxnSpMk id="10" creationId="{EC5E1D3E-F4EE-44BE-92D9-D9BAD26438D7}"/>
          </ac:cxnSpMkLst>
        </pc:cxnChg>
      </pc:sldChg>
      <pc:sldChg chg="delSp new">
        <pc:chgData name="Niels Ophey" userId="e92edb78-61d0-4c9f-b47b-e90ce40b953d" providerId="ADAL" clId="{63B06565-2C6D-4BDA-8B01-26296CF2562E}" dt="2020-05-05T14:38:32.273" v="196"/>
        <pc:sldMkLst>
          <pc:docMk/>
          <pc:sldMk cId="230035460" sldId="2076138042"/>
        </pc:sldMkLst>
        <pc:spChg chg="del">
          <ac:chgData name="Niels Ophey" userId="e92edb78-61d0-4c9f-b47b-e90ce40b953d" providerId="ADAL" clId="{63B06565-2C6D-4BDA-8B01-26296CF2562E}" dt="2020-05-05T14:38:32.273" v="196"/>
          <ac:spMkLst>
            <pc:docMk/>
            <pc:sldMk cId="230035460" sldId="2076138042"/>
            <ac:spMk id="2" creationId="{7F5594C3-007A-48A5-91EC-FB1DD214C866}"/>
          </ac:spMkLst>
        </pc:spChg>
      </pc:sldChg>
    </pc:docChg>
  </pc:docChgLst>
  <pc:docChgLst>
    <pc:chgData name="Renee Ivie" userId="87e6f2e2-8462-4f3b-8af4-eaa8c3b0904a" providerId="ADAL" clId="{B9A46355-C608-4A5F-AD06-9CD329BB4AC6}"/>
    <pc:docChg chg="addSld modSld">
      <pc:chgData name="Renee Ivie" userId="87e6f2e2-8462-4f3b-8af4-eaa8c3b0904a" providerId="ADAL" clId="{B9A46355-C608-4A5F-AD06-9CD329BB4AC6}" dt="2020-08-12T20:07:00.762" v="10" actId="12789"/>
      <pc:docMkLst>
        <pc:docMk/>
      </pc:docMkLst>
      <pc:sldChg chg="modSp mod">
        <pc:chgData name="Renee Ivie" userId="87e6f2e2-8462-4f3b-8af4-eaa8c3b0904a" providerId="ADAL" clId="{B9A46355-C608-4A5F-AD06-9CD329BB4AC6}" dt="2020-08-12T19:48:45.687" v="1" actId="1036"/>
        <pc:sldMkLst>
          <pc:docMk/>
          <pc:sldMk cId="1948464436" sldId="2076136407"/>
        </pc:sldMkLst>
        <pc:picChg chg="mod">
          <ac:chgData name="Renee Ivie" userId="87e6f2e2-8462-4f3b-8af4-eaa8c3b0904a" providerId="ADAL" clId="{B9A46355-C608-4A5F-AD06-9CD329BB4AC6}" dt="2020-08-12T19:48:45.687" v="1" actId="1036"/>
          <ac:picMkLst>
            <pc:docMk/>
            <pc:sldMk cId="1948464436" sldId="2076136407"/>
            <ac:picMk id="52" creationId="{49471F72-A4C5-423B-A0FC-AFF8D3364820}"/>
          </ac:picMkLst>
        </pc:picChg>
      </pc:sldChg>
      <pc:sldChg chg="modSp add mod">
        <pc:chgData name="Renee Ivie" userId="87e6f2e2-8462-4f3b-8af4-eaa8c3b0904a" providerId="ADAL" clId="{B9A46355-C608-4A5F-AD06-9CD329BB4AC6}" dt="2020-08-12T20:06:08.680" v="9" actId="14100"/>
        <pc:sldMkLst>
          <pc:docMk/>
          <pc:sldMk cId="3907846735" sldId="2076138047"/>
        </pc:sldMkLst>
        <pc:spChg chg="mod">
          <ac:chgData name="Renee Ivie" userId="87e6f2e2-8462-4f3b-8af4-eaa8c3b0904a" providerId="ADAL" clId="{B9A46355-C608-4A5F-AD06-9CD329BB4AC6}" dt="2020-08-12T20:06:08.680" v="9" actId="14100"/>
          <ac:spMkLst>
            <pc:docMk/>
            <pc:sldMk cId="3907846735" sldId="2076138047"/>
            <ac:spMk id="4" creationId="{7AEEBDAA-8EA4-407D-A020-DE7490CF4C35}"/>
          </ac:spMkLst>
        </pc:spChg>
        <pc:spChg chg="mod">
          <ac:chgData name="Renee Ivie" userId="87e6f2e2-8462-4f3b-8af4-eaa8c3b0904a" providerId="ADAL" clId="{B9A46355-C608-4A5F-AD06-9CD329BB4AC6}" dt="2020-08-12T20:01:32.562" v="4" actId="20577"/>
          <ac:spMkLst>
            <pc:docMk/>
            <pc:sldMk cId="3907846735" sldId="2076138047"/>
            <ac:spMk id="28" creationId="{6B86DC3F-63DB-4DE2-8CFD-7C1FD8D8A40A}"/>
          </ac:spMkLst>
        </pc:spChg>
      </pc:sldChg>
      <pc:sldChg chg="modSp add mod">
        <pc:chgData name="Renee Ivie" userId="87e6f2e2-8462-4f3b-8af4-eaa8c3b0904a" providerId="ADAL" clId="{B9A46355-C608-4A5F-AD06-9CD329BB4AC6}" dt="2020-08-12T20:07:00.762" v="10" actId="12789"/>
        <pc:sldMkLst>
          <pc:docMk/>
          <pc:sldMk cId="2135381356" sldId="2076138048"/>
        </pc:sldMkLst>
        <pc:spChg chg="mod">
          <ac:chgData name="Renee Ivie" userId="87e6f2e2-8462-4f3b-8af4-eaa8c3b0904a" providerId="ADAL" clId="{B9A46355-C608-4A5F-AD06-9CD329BB4AC6}" dt="2020-08-12T20:07:00.762" v="10" actId="12789"/>
          <ac:spMkLst>
            <pc:docMk/>
            <pc:sldMk cId="2135381356" sldId="2076138048"/>
            <ac:spMk id="6" creationId="{DB3F2C1A-107E-40DC-8C49-AA094009826D}"/>
          </ac:spMkLst>
        </pc:spChg>
        <pc:spChg chg="mod">
          <ac:chgData name="Renee Ivie" userId="87e6f2e2-8462-4f3b-8af4-eaa8c3b0904a" providerId="ADAL" clId="{B9A46355-C608-4A5F-AD06-9CD329BB4AC6}" dt="2020-08-12T20:07:00.762" v="10" actId="12789"/>
          <ac:spMkLst>
            <pc:docMk/>
            <pc:sldMk cId="2135381356" sldId="2076138048"/>
            <ac:spMk id="7" creationId="{B6009BCD-F864-489A-8E76-ABA8ED34C4C6}"/>
          </ac:spMkLst>
        </pc:spChg>
        <pc:spChg chg="mod">
          <ac:chgData name="Renee Ivie" userId="87e6f2e2-8462-4f3b-8af4-eaa8c3b0904a" providerId="ADAL" clId="{B9A46355-C608-4A5F-AD06-9CD329BB4AC6}" dt="2020-08-12T20:07:00.762" v="10" actId="12789"/>
          <ac:spMkLst>
            <pc:docMk/>
            <pc:sldMk cId="2135381356" sldId="2076138048"/>
            <ac:spMk id="9" creationId="{9BA3083D-4F4E-42A9-AC0E-4B1906939ED1}"/>
          </ac:spMkLst>
        </pc:spChg>
      </pc:sldChg>
    </pc:docChg>
  </pc:docChgLst>
  <pc:docChgLst>
    <pc:chgData name="Renee Ivie (Derflan Inc)" userId="87e6f2e2-8462-4f3b-8af4-eaa8c3b0904a" providerId="ADAL" clId="{C127327B-5D12-4FD5-9A8F-EC46195F7C1E}"/>
    <pc:docChg chg="modSld">
      <pc:chgData name="Renee Ivie (Derflan Inc)" userId="87e6f2e2-8462-4f3b-8af4-eaa8c3b0904a" providerId="ADAL" clId="{C127327B-5D12-4FD5-9A8F-EC46195F7C1E}" dt="2020-12-16T22:29:25.884" v="0"/>
      <pc:docMkLst>
        <pc:docMk/>
      </pc:docMkLst>
      <pc:sldChg chg="modSp mod">
        <pc:chgData name="Renee Ivie (Derflan Inc)" userId="87e6f2e2-8462-4f3b-8af4-eaa8c3b0904a" providerId="ADAL" clId="{C127327B-5D12-4FD5-9A8F-EC46195F7C1E}" dt="2020-12-16T22:29:25.884" v="0"/>
        <pc:sldMkLst>
          <pc:docMk/>
          <pc:sldMk cId="958176800" sldId="2076138043"/>
        </pc:sldMkLst>
        <pc:spChg chg="mod">
          <ac:chgData name="Renee Ivie (Derflan Inc)" userId="87e6f2e2-8462-4f3b-8af4-eaa8c3b0904a" providerId="ADAL" clId="{C127327B-5D12-4FD5-9A8F-EC46195F7C1E}" dt="2020-12-16T22:29:25.884" v="0"/>
          <ac:spMkLst>
            <pc:docMk/>
            <pc:sldMk cId="958176800" sldId="2076138043"/>
            <ac:spMk id="2" creationId="{CC080AE2-BC19-4E98-A30E-6F659B8DB6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26BC80-5470-4D76-9499-0A6747F9481B}" type="datetimeFigureOut">
              <a:rPr lang="en-US" smtClean="0"/>
              <a:t>12/16/2020</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73EFA-B2BF-4E6C-BB80-565FE261562F}" type="slidenum">
              <a:rPr lang="en-US" smtClean="0"/>
              <a:t>‹#›</a:t>
            </a:fld>
            <a:endParaRPr lang="en-US"/>
          </a:p>
        </p:txBody>
      </p:sp>
    </p:spTree>
    <p:extLst>
      <p:ext uri="{BB962C8B-B14F-4D97-AF65-F5344CB8AC3E}">
        <p14:creationId xmlns:p14="http://schemas.microsoft.com/office/powerpoint/2010/main" val="2231361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61CA17-F42D-4A8B-9CCD-3C184AAD0AA0}" type="slidenum">
              <a:rPr lang="en-US" smtClean="0"/>
              <a:t>1</a:t>
            </a:fld>
            <a:endParaRPr lang="en-US"/>
          </a:p>
        </p:txBody>
      </p:sp>
    </p:spTree>
    <p:extLst>
      <p:ext uri="{BB962C8B-B14F-4D97-AF65-F5344CB8AC3E}">
        <p14:creationId xmlns:p14="http://schemas.microsoft.com/office/powerpoint/2010/main" val="8955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Assessment capabilities in the Azure Migrate: Server Assessment tool. You can do this all without downloading agents, by downloading the Azure Migrate appliance or by uploading inventory data via CSV upload. You can get assessment results for either migrating to Azure VMs or Azure VMware Solution, to use as a comparison and craft a migration that works best for your project.</a:t>
            </a:r>
          </a:p>
        </p:txBody>
      </p:sp>
      <p:sp>
        <p:nvSpPr>
          <p:cNvPr id="4" name="Slide Number Placeholder 3"/>
          <p:cNvSpPr>
            <a:spLocks noGrp="1"/>
          </p:cNvSpPr>
          <p:nvPr>
            <p:ph type="sldNum" sz="quarter" idx="5"/>
          </p:nvPr>
        </p:nvSpPr>
        <p:spPr/>
        <p:txBody>
          <a:bodyPr/>
          <a:lstStyle/>
          <a:p>
            <a:fld id="{46573EFA-B2BF-4E6C-BB80-565FE261562F}" type="slidenum">
              <a:rPr lang="en-US" smtClean="0"/>
              <a:t>10</a:t>
            </a:fld>
            <a:endParaRPr lang="en-US"/>
          </a:p>
        </p:txBody>
      </p:sp>
    </p:spTree>
    <p:extLst>
      <p:ext uri="{BB962C8B-B14F-4D97-AF65-F5344CB8AC3E}">
        <p14:creationId xmlns:p14="http://schemas.microsoft.com/office/powerpoint/2010/main" val="2128360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click on the database scenario in Azure Migrate to add the Azure Migrate: Database Assessment tool. This launches Data Migration Assistant (DMA), which assesses on-premises databases for Azure readiness and provides SKU recommendations for migrating databases to Azure.</a:t>
            </a:r>
          </a:p>
        </p:txBody>
      </p:sp>
      <p:sp>
        <p:nvSpPr>
          <p:cNvPr id="4" name="Slide Number Placeholder 3"/>
          <p:cNvSpPr>
            <a:spLocks noGrp="1"/>
          </p:cNvSpPr>
          <p:nvPr>
            <p:ph type="sldNum" sz="quarter" idx="5"/>
          </p:nvPr>
        </p:nvSpPr>
        <p:spPr/>
        <p:txBody>
          <a:bodyPr/>
          <a:lstStyle/>
          <a:p>
            <a:fld id="{46573EFA-B2BF-4E6C-BB80-565FE261562F}" type="slidenum">
              <a:rPr lang="en-US" smtClean="0"/>
              <a:t>11</a:t>
            </a:fld>
            <a:endParaRPr lang="en-US"/>
          </a:p>
        </p:txBody>
      </p:sp>
    </p:spTree>
    <p:extLst>
      <p:ext uri="{BB962C8B-B14F-4D97-AF65-F5344CB8AC3E}">
        <p14:creationId xmlns:p14="http://schemas.microsoft.com/office/powerpoint/2010/main" val="4017418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assessing your datacenter environment, you’re ready to migrate workloads safely. You can use the Azure Migrate: Server Migration tool to rehost server workloads to Azure. Migrate the same groups you created with the assessment tool, to ensure you’re considering proper dependencies when you migrate workloads together. Azure Migrate lets you perform a test migration to check how the migration will occur without impacting on-premises machines. After, clean up the test and migrate your workload groups. You can now migrate to specific Azure Availability Zones within a region. </a:t>
            </a:r>
          </a:p>
          <a:p>
            <a:endParaRPr lang="en-US" dirty="0"/>
          </a:p>
          <a:p>
            <a:r>
              <a:rPr lang="en-US" dirty="0"/>
              <a:t>You can perform the migration either with or without agents. Azure Migrate lets you shut down on-premises VMs during cutover to ensure no data loss.</a:t>
            </a:r>
          </a:p>
        </p:txBody>
      </p:sp>
      <p:sp>
        <p:nvSpPr>
          <p:cNvPr id="4" name="Slide Number Placeholder 3"/>
          <p:cNvSpPr>
            <a:spLocks noGrp="1"/>
          </p:cNvSpPr>
          <p:nvPr>
            <p:ph type="sldNum" sz="quarter" idx="5"/>
          </p:nvPr>
        </p:nvSpPr>
        <p:spPr/>
        <p:txBody>
          <a:bodyPr/>
          <a:lstStyle/>
          <a:p>
            <a:fld id="{46573EFA-B2BF-4E6C-BB80-565FE261562F}" type="slidenum">
              <a:rPr lang="en-US" smtClean="0"/>
              <a:t>12</a:t>
            </a:fld>
            <a:endParaRPr lang="en-US"/>
          </a:p>
        </p:txBody>
      </p:sp>
    </p:spTree>
    <p:extLst>
      <p:ext uri="{BB962C8B-B14F-4D97-AF65-F5344CB8AC3E}">
        <p14:creationId xmlns:p14="http://schemas.microsoft.com/office/powerpoint/2010/main" val="1351008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demo video: https://youtu.be/0s2ZqHgieT0</a:t>
            </a:r>
          </a:p>
        </p:txBody>
      </p:sp>
      <p:sp>
        <p:nvSpPr>
          <p:cNvPr id="4" name="Slide Number Placeholder 3"/>
          <p:cNvSpPr>
            <a:spLocks noGrp="1"/>
          </p:cNvSpPr>
          <p:nvPr>
            <p:ph type="sldNum" sz="quarter" idx="5"/>
          </p:nvPr>
        </p:nvSpPr>
        <p:spPr/>
        <p:txBody>
          <a:bodyPr/>
          <a:lstStyle/>
          <a:p>
            <a:fld id="{46573EFA-B2BF-4E6C-BB80-565FE261562F}" type="slidenum">
              <a:rPr lang="en-US" smtClean="0"/>
              <a:t>13</a:t>
            </a:fld>
            <a:endParaRPr lang="en-US"/>
          </a:p>
        </p:txBody>
      </p:sp>
    </p:spTree>
    <p:extLst>
      <p:ext uri="{BB962C8B-B14F-4D97-AF65-F5344CB8AC3E}">
        <p14:creationId xmlns:p14="http://schemas.microsoft.com/office/powerpoint/2010/main" val="3772892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Lift and shift – large majority of customers still prefer this method, at least at first. Reduces capital expenses, frees up datacenter space, and provides rapid return on investment in the cloud with minimal risk versus other migration methods (modernization). Especially in demand with COVID pandemic where organizations are limited on cash flow and want to backup quickly. </a:t>
            </a:r>
          </a:p>
          <a:p>
            <a:endParaRPr lang="en-US" dirty="0"/>
          </a:p>
          <a:p>
            <a:r>
              <a:rPr lang="en-US" dirty="0"/>
              <a:t>Think beyond lift and shift – and look at other tools and other deployment options.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215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5485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50BFD3E-08BC-49E8-8BB5-714EC69F61E0}"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199233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beginning migration, ensure the preceding steps are done in strategy, plan, ready. </a:t>
            </a:r>
          </a:p>
          <a:p>
            <a:endParaRPr lang="en-US" dirty="0"/>
          </a:p>
          <a:p>
            <a:r>
              <a:rPr lang="en-US" dirty="0"/>
              <a:t>Briefly touch on entire cloud adoption journey – importance of building business case for migration and doing the proper planning to ensure you have the business readiness to migrate. Once you’re ready to migrate, Microsoft has first party tooling to help you assess technical feasibility and readiness for migration, prepare your workloads, and migrate those workloads quickly and securely. All the while, maintaining governance and managing your operations should be an ongoing activity to ensure your business is running securely and efficiently in the cloud.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604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Templates, frameworks, and guides to plan and track your migration before, during, and after (Excel, documentation, etc.). </a:t>
            </a:r>
          </a:p>
          <a:p>
            <a:endParaRPr lang="en-US" dirty="0"/>
          </a:p>
        </p:txBody>
      </p:sp>
      <p:sp>
        <p:nvSpPr>
          <p:cNvPr id="4" name="Slide Number Placeholder 3"/>
          <p:cNvSpPr>
            <a:spLocks noGrp="1"/>
          </p:cNvSpPr>
          <p:nvPr>
            <p:ph type="sldNum" sz="quarter" idx="5"/>
          </p:nvPr>
        </p:nvSpPr>
        <p:spPr/>
        <p:txBody>
          <a:bodyPr/>
          <a:lstStyle/>
          <a:p>
            <a:fld id="{46573EFA-B2BF-4E6C-BB80-565FE261562F}" type="slidenum">
              <a:rPr lang="en-US" smtClean="0"/>
              <a:t>3</a:t>
            </a:fld>
            <a:endParaRPr lang="en-US"/>
          </a:p>
        </p:txBody>
      </p:sp>
    </p:spTree>
    <p:extLst>
      <p:ext uri="{BB962C8B-B14F-4D97-AF65-F5344CB8AC3E}">
        <p14:creationId xmlns:p14="http://schemas.microsoft.com/office/powerpoint/2010/main" val="2128304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 migration readiness – initial strategy to ongoing management. </a:t>
            </a:r>
          </a:p>
          <a:p>
            <a:r>
              <a:rPr lang="en-US" dirty="0"/>
              <a:t>Assesses business readiness – do you have the right migration plan for your organization, does your organization have proper support for this plan</a:t>
            </a:r>
          </a:p>
          <a:p>
            <a:endParaRPr lang="en-US" dirty="0"/>
          </a:p>
          <a:p>
            <a:r>
              <a:rPr lang="en-US" dirty="0"/>
              <a:t>17 multiple choice questions; ex. </a:t>
            </a:r>
            <a:r>
              <a:rPr lang="en-US" b="1" i="0" dirty="0">
                <a:solidFill>
                  <a:srgbClr val="171717"/>
                </a:solidFill>
                <a:effectLst/>
                <a:latin typeface="Segoe UI" panose="020B0502040204020203" pitchFamily="34" charset="0"/>
              </a:rPr>
              <a:t>Do you have a plan for how a migration partner will support you during and after the project?, Have you identified the set of applications in scope for the migration project?</a:t>
            </a:r>
            <a:endParaRPr lang="en-US" dirty="0"/>
          </a:p>
        </p:txBody>
      </p:sp>
      <p:sp>
        <p:nvSpPr>
          <p:cNvPr id="4" name="Slide Number Placeholder 3"/>
          <p:cNvSpPr>
            <a:spLocks noGrp="1"/>
          </p:cNvSpPr>
          <p:nvPr>
            <p:ph type="sldNum" sz="quarter" idx="5"/>
          </p:nvPr>
        </p:nvSpPr>
        <p:spPr/>
        <p:txBody>
          <a:bodyPr/>
          <a:lstStyle/>
          <a:p>
            <a:fld id="{46573EFA-B2BF-4E6C-BB80-565FE261562F}" type="slidenum">
              <a:rPr lang="en-US" smtClean="0"/>
              <a:t>4</a:t>
            </a:fld>
            <a:endParaRPr lang="en-US"/>
          </a:p>
        </p:txBody>
      </p:sp>
    </p:spTree>
    <p:extLst>
      <p:ext uri="{BB962C8B-B14F-4D97-AF65-F5344CB8AC3E}">
        <p14:creationId xmlns:p14="http://schemas.microsoft.com/office/powerpoint/2010/main" val="2993157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Migrate covers assess, deploy, and release steps of the migration iteration. </a:t>
            </a:r>
          </a:p>
        </p:txBody>
      </p:sp>
      <p:sp>
        <p:nvSpPr>
          <p:cNvPr id="4" name="Slide Number Placeholder 3"/>
          <p:cNvSpPr>
            <a:spLocks noGrp="1"/>
          </p:cNvSpPr>
          <p:nvPr>
            <p:ph type="sldNum" sz="quarter" idx="5"/>
          </p:nvPr>
        </p:nvSpPr>
        <p:spPr/>
        <p:txBody>
          <a:bodyPr/>
          <a:lstStyle/>
          <a:p>
            <a:fld id="{46573EFA-B2BF-4E6C-BB80-565FE261562F}" type="slidenum">
              <a:rPr lang="en-US" smtClean="0"/>
              <a:t>5</a:t>
            </a:fld>
            <a:endParaRPr lang="en-US"/>
          </a:p>
        </p:txBody>
      </p:sp>
    </p:spTree>
    <p:extLst>
      <p:ext uri="{BB962C8B-B14F-4D97-AF65-F5344CB8AC3E}">
        <p14:creationId xmlns:p14="http://schemas.microsoft.com/office/powerpoint/2010/main" val="1513886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enable successful Azure migration, regardless of what tool was used. </a:t>
            </a:r>
          </a:p>
          <a:p>
            <a:endParaRPr lang="en-US" dirty="0"/>
          </a:p>
          <a:p>
            <a:r>
              <a:rPr lang="en-US" dirty="0"/>
              <a:t>We have a comprehensive set of first party Azure tools that are built into the Azure portal and free to get started.</a:t>
            </a:r>
          </a:p>
          <a:p>
            <a:endParaRPr lang="en-US" dirty="0"/>
          </a:p>
          <a:p>
            <a:r>
              <a:rPr lang="en-US" dirty="0"/>
              <a:t>But we also have a great set of third party tools for additional scenarios and specific busines needs.  For example: </a:t>
            </a:r>
            <a:r>
              <a:rPr lang="en-US" dirty="0" err="1"/>
              <a:t>Cloudamize</a:t>
            </a:r>
            <a:r>
              <a:rPr lang="en-US" dirty="0"/>
              <a:t> and </a:t>
            </a:r>
            <a:r>
              <a:rPr lang="en-US" dirty="0" err="1"/>
              <a:t>UnifyCloud</a:t>
            </a:r>
            <a:r>
              <a:rPr lang="en-US" dirty="0"/>
              <a:t> have richer TCO capabilities than Azure Migrate does. Similarly, many of the third party tools can do multi-cloud migrations. Third party tooling often requires a licensing fee to use.</a:t>
            </a:r>
          </a:p>
          <a:p>
            <a:endParaRPr lang="en-US" dirty="0"/>
          </a:p>
          <a:p>
            <a:r>
              <a:rPr lang="en-US" dirty="0"/>
              <a:t>We’re also working closely with the ecosystem to build out a unified experience across Azure and 3</a:t>
            </a:r>
            <a:r>
              <a:rPr lang="en-US" baseline="30000" dirty="0"/>
              <a:t>rd</a:t>
            </a:r>
            <a:r>
              <a:rPr lang="en-US" dirty="0"/>
              <a:t> party tools.  With Azure </a:t>
            </a:r>
            <a:r>
              <a:rPr lang="en-US" dirty="0" err="1"/>
              <a:t>Migrate’s</a:t>
            </a:r>
            <a:r>
              <a:rPr lang="en-US" dirty="0"/>
              <a:t> integrated ISV feature, connect data from an existing ISV license into Azure Migrate to view everything in the Azure Migrate dashboard.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216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Light" pitchFamily="34" charset="0"/>
                <a:ea typeface="+mn-ea"/>
                <a:cs typeface="+mn-cs"/>
              </a:rPr>
              <a:t>Azure Migrate is Microsoft’s most comprehensive first party migration service. It provides a hub of tools to Discover, assess, and migrate on-premises applications, infrastructure, and data. Centrally plan and track the migration across multiple Microsoft and independent software vendor (ISV) tools. Azure Migrate acts as an intelligent hub, so it provides recommendations and insights to move you along your migration journey based on your project and datacenter environment. And the service is free to use with an Azure subscription, no licensing cost required,</a:t>
            </a:r>
          </a:p>
          <a:p>
            <a:endParaRPr lang="en-US" dirty="0"/>
          </a:p>
        </p:txBody>
      </p:sp>
      <p:sp>
        <p:nvSpPr>
          <p:cNvPr id="4" name="Slide Number Placeholder 3"/>
          <p:cNvSpPr>
            <a:spLocks noGrp="1"/>
          </p:cNvSpPr>
          <p:nvPr>
            <p:ph type="sldNum" sz="quarter" idx="5"/>
          </p:nvPr>
        </p:nvSpPr>
        <p:spPr/>
        <p:txBody>
          <a:bodyPr/>
          <a:lstStyle/>
          <a:p>
            <a:fld id="{46573EFA-B2BF-4E6C-BB80-565FE261562F}" type="slidenum">
              <a:rPr lang="en-US" smtClean="0"/>
              <a:t>7</a:t>
            </a:fld>
            <a:endParaRPr lang="en-US"/>
          </a:p>
        </p:txBody>
      </p:sp>
    </p:spTree>
    <p:extLst>
      <p:ext uri="{BB962C8B-B14F-4D97-AF65-F5344CB8AC3E}">
        <p14:creationId xmlns:p14="http://schemas.microsoft.com/office/powerpoint/2010/main" val="361685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Migrate tools run a discovery of your entire datacenter, including Windows and Linux servers, SQL and other databases, .NET and other web applications, data, and virtual desktops. </a:t>
            </a:r>
          </a:p>
          <a:p>
            <a:pPr marL="171450" indent="-171450">
              <a:buFont typeface="Arial" panose="020B0604020202020204" pitchFamily="34" charset="0"/>
              <a:buChar char="•"/>
            </a:pPr>
            <a:r>
              <a:rPr lang="en-US" dirty="0"/>
              <a:t>Holistic across virtual and physical servers</a:t>
            </a:r>
          </a:p>
          <a:p>
            <a:pPr marL="171450" indent="-171450">
              <a:buFont typeface="Arial" panose="020B0604020202020204" pitchFamily="34" charset="0"/>
              <a:buChar char="•"/>
            </a:pPr>
            <a:r>
              <a:rPr lang="en-US" dirty="0"/>
              <a:t>After, Azure Migrate migrates these workloads to a handful of target Azure destinations, including Azure VMs, Azure SQL DB, Azure VMware Solution (AVS), App Service, and more. </a:t>
            </a:r>
          </a:p>
          <a:p>
            <a:pPr marL="171450" indent="-171450">
              <a:buFont typeface="Arial" panose="020B0604020202020204" pitchFamily="34" charset="0"/>
              <a:buChar char="•"/>
            </a:pPr>
            <a:r>
              <a:rPr lang="en-US" dirty="0"/>
              <a:t>You can do the migrations from on-premises servers to Azure, or from other public clouds like AWS or GCP to Azure.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869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offer the most comprehensive migration solution for each customer, Azure Migrate has a handful of first party as well as integrated third party ISV tools. </a:t>
            </a:r>
          </a:p>
          <a:p>
            <a:pPr marL="171450" indent="-171450">
              <a:buFont typeface="Arial" panose="020B0604020202020204" pitchFamily="34" charset="0"/>
              <a:buChar char="•"/>
            </a:pPr>
            <a:r>
              <a:rPr lang="en-US" dirty="0"/>
              <a:t>The first party Azure Migrate tools are all included in your Azure subscription, with no additional licensing costs. They feature comprehensive capabilities for each migration scenario.</a:t>
            </a:r>
          </a:p>
          <a:p>
            <a:pPr marL="171450" indent="-171450">
              <a:buFont typeface="Arial" panose="020B0604020202020204" pitchFamily="34" charset="0"/>
              <a:buChar char="•"/>
            </a:pPr>
            <a:r>
              <a:rPr lang="en-US" dirty="0"/>
              <a:t>Movere, an assessment tool, was acquired by Microsoft as well and joined the first party tool portfolio. The tool remains a standalone tool in the hub, available as part of Microsoft’s Solution Assessment program.</a:t>
            </a:r>
          </a:p>
          <a:p>
            <a:pPr marL="171450" indent="-171450">
              <a:buFont typeface="Arial" panose="020B0604020202020204" pitchFamily="34" charset="0"/>
              <a:buChar char="•"/>
            </a:pPr>
            <a:r>
              <a:rPr lang="en-US" dirty="0"/>
              <a:t>If you already have a license with any of the Azure Migrate ISVs, you can easily connect the partner tools to Azure Migrate so data from the assessment and migration appears in your Azure Migrate dashboard. Migration is a large project, so Azure Migrate provides one location to track your entire journey.</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4853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6.xml"/><Relationship Id="rId4" Type="http://schemas.openxmlformats.org/officeDocument/2006/relationships/image" Target="../media/image44.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Master" Target="../slideMasters/slideMaster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567159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39647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43984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553998"/>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774079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664325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9436336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0635992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739028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40966465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748161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875937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243770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24737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14306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104561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710103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9"/>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3"/>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0200439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2309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9532286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0714437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70354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417391400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23209"/>
            <a:ext cx="4659879" cy="4634792"/>
          </a:xfrm>
          <a:prstGeom prst="rect">
            <a:avLst/>
          </a:prstGeom>
        </p:spPr>
      </p:pic>
    </p:spTree>
    <p:extLst>
      <p:ext uri="{BB962C8B-B14F-4D97-AF65-F5344CB8AC3E}">
        <p14:creationId xmlns:p14="http://schemas.microsoft.com/office/powerpoint/2010/main" val="1288416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05940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17187074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14415866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2313148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649410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5"/>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0259142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5"/>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4862281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4" y="3263720"/>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640219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4" y="3263720"/>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524911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0686071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5523900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8823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3336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964057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067397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59303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411519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0206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37748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7944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818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116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8390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95669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28179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16864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5037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3532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0067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7758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8169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30570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585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2882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85312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77052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665353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4584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0444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3387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0977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0285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225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1761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414132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80648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159151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77549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3"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698465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603"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28366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522352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3382956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21319843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534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0152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35275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0349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2306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710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7032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1128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6087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09895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6168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3"/>
            <a:ext cx="7233415" cy="276871"/>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18034989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9751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0C01D-1C9F-4730-A9C0-C9A58D27AE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797954-570B-4639-983F-8934CD12DC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42E729-1459-4C6B-B1A4-9F4B188DB87D}"/>
              </a:ext>
            </a:extLst>
          </p:cNvPr>
          <p:cNvSpPr>
            <a:spLocks noGrp="1"/>
          </p:cNvSpPr>
          <p:nvPr>
            <p:ph type="dt" sz="half" idx="10"/>
          </p:nvPr>
        </p:nvSpPr>
        <p:spPr/>
        <p:txBody>
          <a:bodyPr/>
          <a:lstStyle/>
          <a:p>
            <a:fld id="{F56666C9-3E1C-43A7-8A33-08CEB067031C}" type="datetimeFigureOut">
              <a:rPr lang="en-US" smtClean="0"/>
              <a:t>12/16/2020</a:t>
            </a:fld>
            <a:endParaRPr lang="en-US"/>
          </a:p>
        </p:txBody>
      </p:sp>
      <p:sp>
        <p:nvSpPr>
          <p:cNvPr id="5" name="Footer Placeholder 4">
            <a:extLst>
              <a:ext uri="{FF2B5EF4-FFF2-40B4-BE49-F238E27FC236}">
                <a16:creationId xmlns:a16="http://schemas.microsoft.com/office/drawing/2014/main" id="{5F432C29-BC4D-4878-822E-1228BCEA9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5E654-525A-4F77-AB7E-BD2F33E85B5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493152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DB83-31B4-483E-9ED2-33E4B7EB2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7EB0E-696C-49C4-B16E-B180713EB3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34C275-BF3A-4245-A4E0-69F31FF0CDEC}"/>
              </a:ext>
            </a:extLst>
          </p:cNvPr>
          <p:cNvSpPr>
            <a:spLocks noGrp="1"/>
          </p:cNvSpPr>
          <p:nvPr>
            <p:ph type="dt" sz="half" idx="10"/>
          </p:nvPr>
        </p:nvSpPr>
        <p:spPr/>
        <p:txBody>
          <a:bodyPr/>
          <a:lstStyle/>
          <a:p>
            <a:fld id="{F56666C9-3E1C-43A7-8A33-08CEB067031C}" type="datetimeFigureOut">
              <a:rPr lang="en-US" smtClean="0"/>
              <a:t>12/16/2020</a:t>
            </a:fld>
            <a:endParaRPr lang="en-US"/>
          </a:p>
        </p:txBody>
      </p:sp>
      <p:sp>
        <p:nvSpPr>
          <p:cNvPr id="5" name="Footer Placeholder 4">
            <a:extLst>
              <a:ext uri="{FF2B5EF4-FFF2-40B4-BE49-F238E27FC236}">
                <a16:creationId xmlns:a16="http://schemas.microsoft.com/office/drawing/2014/main" id="{34B1228D-127E-4C0C-BFCC-454A41514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5EA8E-C621-4FE6-94FF-D7621F68C6A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2985597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4DF0-E551-49C6-9236-344F9D1CA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670841-7AEC-4672-8CC0-23F62AD710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482A6F-3DF8-48F1-A124-1CDAB34ABBE2}"/>
              </a:ext>
            </a:extLst>
          </p:cNvPr>
          <p:cNvSpPr>
            <a:spLocks noGrp="1"/>
          </p:cNvSpPr>
          <p:nvPr>
            <p:ph type="dt" sz="half" idx="10"/>
          </p:nvPr>
        </p:nvSpPr>
        <p:spPr/>
        <p:txBody>
          <a:bodyPr/>
          <a:lstStyle/>
          <a:p>
            <a:fld id="{F56666C9-3E1C-43A7-8A33-08CEB067031C}" type="datetimeFigureOut">
              <a:rPr lang="en-US" smtClean="0"/>
              <a:t>12/16/2020</a:t>
            </a:fld>
            <a:endParaRPr lang="en-US"/>
          </a:p>
        </p:txBody>
      </p:sp>
      <p:sp>
        <p:nvSpPr>
          <p:cNvPr id="5" name="Footer Placeholder 4">
            <a:extLst>
              <a:ext uri="{FF2B5EF4-FFF2-40B4-BE49-F238E27FC236}">
                <a16:creationId xmlns:a16="http://schemas.microsoft.com/office/drawing/2014/main" id="{A98B88AA-029D-400A-BA0D-F416939EA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F0AA3-F199-44A1-B37A-79DEB88C2B58}"/>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601992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36613-5B7F-478C-B85B-D99973031B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DFF1AF-F61F-4E42-AD92-08BAD69258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EFCC8E-6FC7-4122-AE69-A60C159061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FF036E-F14F-4C42-96A6-EE94674CF54D}"/>
              </a:ext>
            </a:extLst>
          </p:cNvPr>
          <p:cNvSpPr>
            <a:spLocks noGrp="1"/>
          </p:cNvSpPr>
          <p:nvPr>
            <p:ph type="dt" sz="half" idx="10"/>
          </p:nvPr>
        </p:nvSpPr>
        <p:spPr/>
        <p:txBody>
          <a:bodyPr/>
          <a:lstStyle/>
          <a:p>
            <a:fld id="{F56666C9-3E1C-43A7-8A33-08CEB067031C}" type="datetimeFigureOut">
              <a:rPr lang="en-US" smtClean="0"/>
              <a:t>12/16/2020</a:t>
            </a:fld>
            <a:endParaRPr lang="en-US"/>
          </a:p>
        </p:txBody>
      </p:sp>
      <p:sp>
        <p:nvSpPr>
          <p:cNvPr id="6" name="Footer Placeholder 5">
            <a:extLst>
              <a:ext uri="{FF2B5EF4-FFF2-40B4-BE49-F238E27FC236}">
                <a16:creationId xmlns:a16="http://schemas.microsoft.com/office/drawing/2014/main" id="{72C2C2C8-5B6E-44C4-8235-985244833B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6304E-B2A6-4CB1-B9F7-E5F271353C9C}"/>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87955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36A47-9780-42CE-9A2C-29917E56C8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AFFF5C-ABB3-477A-984C-F381F4F132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905999-1CB0-405B-A1B1-42043C4C41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831BD-B627-4D96-9687-426A06755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E833-A57C-42E4-9034-5BF647A5E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190597-25DD-49E4-9595-E4527F391F58}"/>
              </a:ext>
            </a:extLst>
          </p:cNvPr>
          <p:cNvSpPr>
            <a:spLocks noGrp="1"/>
          </p:cNvSpPr>
          <p:nvPr>
            <p:ph type="dt" sz="half" idx="10"/>
          </p:nvPr>
        </p:nvSpPr>
        <p:spPr/>
        <p:txBody>
          <a:bodyPr/>
          <a:lstStyle/>
          <a:p>
            <a:fld id="{F56666C9-3E1C-43A7-8A33-08CEB067031C}" type="datetimeFigureOut">
              <a:rPr lang="en-US" smtClean="0"/>
              <a:t>12/16/2020</a:t>
            </a:fld>
            <a:endParaRPr lang="en-US"/>
          </a:p>
        </p:txBody>
      </p:sp>
      <p:sp>
        <p:nvSpPr>
          <p:cNvPr id="8" name="Footer Placeholder 7">
            <a:extLst>
              <a:ext uri="{FF2B5EF4-FFF2-40B4-BE49-F238E27FC236}">
                <a16:creationId xmlns:a16="http://schemas.microsoft.com/office/drawing/2014/main" id="{547D9E0E-78EC-4BE4-8CAB-6FDF5D1663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E99A12-BA30-4895-97F6-102E9044E5C1}"/>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284255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BD42F-912D-4552-BCAD-1B4F00F99B98}"/>
              </a:ext>
            </a:extLst>
          </p:cNvPr>
          <p:cNvSpPr>
            <a:spLocks noGrp="1"/>
          </p:cNvSpPr>
          <p:nvPr>
            <p:ph type="dt" sz="half" idx="10"/>
          </p:nvPr>
        </p:nvSpPr>
        <p:spPr/>
        <p:txBody>
          <a:bodyPr/>
          <a:lstStyle/>
          <a:p>
            <a:fld id="{F56666C9-3E1C-43A7-8A33-08CEB067031C}" type="datetimeFigureOut">
              <a:rPr lang="en-US" smtClean="0"/>
              <a:t>12/16/2020</a:t>
            </a:fld>
            <a:endParaRPr lang="en-US"/>
          </a:p>
        </p:txBody>
      </p:sp>
      <p:sp>
        <p:nvSpPr>
          <p:cNvPr id="4" name="Footer Placeholder 3">
            <a:extLst>
              <a:ext uri="{FF2B5EF4-FFF2-40B4-BE49-F238E27FC236}">
                <a16:creationId xmlns:a16="http://schemas.microsoft.com/office/drawing/2014/main" id="{68EEA44A-7ABB-44F2-9D31-714815AAB3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9C4B23-4122-445B-9BAA-0DF640AFD9EE}"/>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548120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271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7713C7-465E-40EF-B822-CF89E7905998}"/>
              </a:ext>
            </a:extLst>
          </p:cNvPr>
          <p:cNvSpPr>
            <a:spLocks noGrp="1"/>
          </p:cNvSpPr>
          <p:nvPr>
            <p:ph type="dt" sz="half" idx="10"/>
          </p:nvPr>
        </p:nvSpPr>
        <p:spPr/>
        <p:txBody>
          <a:bodyPr/>
          <a:lstStyle/>
          <a:p>
            <a:fld id="{F56666C9-3E1C-43A7-8A33-08CEB067031C}" type="datetimeFigureOut">
              <a:rPr lang="en-US" smtClean="0"/>
              <a:t>12/16/2020</a:t>
            </a:fld>
            <a:endParaRPr lang="en-US"/>
          </a:p>
        </p:txBody>
      </p:sp>
      <p:sp>
        <p:nvSpPr>
          <p:cNvPr id="3" name="Footer Placeholder 2">
            <a:extLst>
              <a:ext uri="{FF2B5EF4-FFF2-40B4-BE49-F238E27FC236}">
                <a16:creationId xmlns:a16="http://schemas.microsoft.com/office/drawing/2014/main" id="{48D58E72-7C40-481A-9A67-DE55CA7C50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3ACC72-40E1-41AD-9E6A-FFBF4233EC75}"/>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191571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7062-3781-4082-B72C-85B2B7395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DBF2F0-6630-4236-874B-CE2F72D8FE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16FC33-B419-48CA-9CE4-088C1F939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CA8562-729B-4BC6-8999-02FDA540FC1C}"/>
              </a:ext>
            </a:extLst>
          </p:cNvPr>
          <p:cNvSpPr>
            <a:spLocks noGrp="1"/>
          </p:cNvSpPr>
          <p:nvPr>
            <p:ph type="dt" sz="half" idx="10"/>
          </p:nvPr>
        </p:nvSpPr>
        <p:spPr/>
        <p:txBody>
          <a:bodyPr/>
          <a:lstStyle/>
          <a:p>
            <a:fld id="{F56666C9-3E1C-43A7-8A33-08CEB067031C}" type="datetimeFigureOut">
              <a:rPr lang="en-US" smtClean="0"/>
              <a:t>12/16/2020</a:t>
            </a:fld>
            <a:endParaRPr lang="en-US"/>
          </a:p>
        </p:txBody>
      </p:sp>
      <p:sp>
        <p:nvSpPr>
          <p:cNvPr id="6" name="Footer Placeholder 5">
            <a:extLst>
              <a:ext uri="{FF2B5EF4-FFF2-40B4-BE49-F238E27FC236}">
                <a16:creationId xmlns:a16="http://schemas.microsoft.com/office/drawing/2014/main" id="{08A48CF7-C195-4EE5-ABEE-731FCE3042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139B4-ED90-4C6D-AC63-54B0E64E45C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25519478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013C-38EB-4E40-99EC-F82D19B83E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C5FC84-F91C-41B8-9857-60BA7C5A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3BF6E4-1B5F-437B-B80C-D99341719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FBEA11-86DE-4CA4-AACB-554355BF7E98}"/>
              </a:ext>
            </a:extLst>
          </p:cNvPr>
          <p:cNvSpPr>
            <a:spLocks noGrp="1"/>
          </p:cNvSpPr>
          <p:nvPr>
            <p:ph type="dt" sz="half" idx="10"/>
          </p:nvPr>
        </p:nvSpPr>
        <p:spPr/>
        <p:txBody>
          <a:bodyPr/>
          <a:lstStyle/>
          <a:p>
            <a:fld id="{F56666C9-3E1C-43A7-8A33-08CEB067031C}" type="datetimeFigureOut">
              <a:rPr lang="en-US" smtClean="0"/>
              <a:t>12/16/2020</a:t>
            </a:fld>
            <a:endParaRPr lang="en-US"/>
          </a:p>
        </p:txBody>
      </p:sp>
      <p:sp>
        <p:nvSpPr>
          <p:cNvPr id="6" name="Footer Placeholder 5">
            <a:extLst>
              <a:ext uri="{FF2B5EF4-FFF2-40B4-BE49-F238E27FC236}">
                <a16:creationId xmlns:a16="http://schemas.microsoft.com/office/drawing/2014/main" id="{405E0C82-3885-401C-8EF8-2C528C7F0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9E3F6-E583-4A9F-BE09-F4823863A41A}"/>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6619887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74EB-90C2-4D1D-9E9D-77CE212171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C605-37A4-4ED5-8FC6-8BA4067E86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E9239-68AE-4EBD-A729-F23442757C25}"/>
              </a:ext>
            </a:extLst>
          </p:cNvPr>
          <p:cNvSpPr>
            <a:spLocks noGrp="1"/>
          </p:cNvSpPr>
          <p:nvPr>
            <p:ph type="dt" sz="half" idx="10"/>
          </p:nvPr>
        </p:nvSpPr>
        <p:spPr/>
        <p:txBody>
          <a:bodyPr/>
          <a:lstStyle/>
          <a:p>
            <a:fld id="{F56666C9-3E1C-43A7-8A33-08CEB067031C}" type="datetimeFigureOut">
              <a:rPr lang="en-US" smtClean="0"/>
              <a:t>12/16/2020</a:t>
            </a:fld>
            <a:endParaRPr lang="en-US"/>
          </a:p>
        </p:txBody>
      </p:sp>
      <p:sp>
        <p:nvSpPr>
          <p:cNvPr id="5" name="Footer Placeholder 4">
            <a:extLst>
              <a:ext uri="{FF2B5EF4-FFF2-40B4-BE49-F238E27FC236}">
                <a16:creationId xmlns:a16="http://schemas.microsoft.com/office/drawing/2014/main" id="{5F52344B-6131-4C5D-A8A2-8F8602663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28A63-284E-4548-A8DD-7D426F120F14}"/>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26053634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87FCB6-D6D4-4366-902A-DEAA9B0AE4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4F7DBB-2F37-46DE-AE8B-A5B9F7C0DF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C1444-5BC1-4B4F-8DB3-F4751768DE0C}"/>
              </a:ext>
            </a:extLst>
          </p:cNvPr>
          <p:cNvSpPr>
            <a:spLocks noGrp="1"/>
          </p:cNvSpPr>
          <p:nvPr>
            <p:ph type="dt" sz="half" idx="10"/>
          </p:nvPr>
        </p:nvSpPr>
        <p:spPr/>
        <p:txBody>
          <a:bodyPr/>
          <a:lstStyle/>
          <a:p>
            <a:fld id="{F56666C9-3E1C-43A7-8A33-08CEB067031C}" type="datetimeFigureOut">
              <a:rPr lang="en-US" smtClean="0"/>
              <a:t>12/16/2020</a:t>
            </a:fld>
            <a:endParaRPr lang="en-US"/>
          </a:p>
        </p:txBody>
      </p:sp>
      <p:sp>
        <p:nvSpPr>
          <p:cNvPr id="5" name="Footer Placeholder 4">
            <a:extLst>
              <a:ext uri="{FF2B5EF4-FFF2-40B4-BE49-F238E27FC236}">
                <a16:creationId xmlns:a16="http://schemas.microsoft.com/office/drawing/2014/main" id="{48648AA5-C442-4E8A-B9A9-72693BEBE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2E7C3-145C-4503-96D6-444CF8C98438}"/>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2520818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6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67696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4555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4805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56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948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807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50120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2504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5587149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4968325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791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9497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483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07627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28249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3232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127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130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75464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5170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3477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907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3959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9554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2902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56390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83625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285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235210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2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936629" y="6326674"/>
            <a:ext cx="986068" cy="191269"/>
          </a:xfrm>
          <a:prstGeom prst="rect">
            <a:avLst/>
          </a:prstGeom>
        </p:spPr>
      </p:pic>
      <p:sp>
        <p:nvSpPr>
          <p:cNvPr id="17" name="Rectangle 16"/>
          <p:cNvSpPr/>
          <p:nvPr userDrawn="1"/>
        </p:nvSpPr>
        <p:spPr bwMode="gray">
          <a:xfrm>
            <a:off x="269304" y="4232382"/>
            <a:ext cx="8142757" cy="2526445"/>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20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69304" y="4250840"/>
            <a:ext cx="8142757" cy="1643679"/>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69304" y="5894517"/>
            <a:ext cx="8142757" cy="86431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617773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5"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6002431"/>
            <a:ext cx="1792850" cy="384107"/>
          </a:xfrm>
          <a:prstGeom prst="rect">
            <a:avLst/>
          </a:prstGeom>
        </p:spPr>
      </p:pic>
    </p:spTree>
    <p:extLst>
      <p:ext uri="{BB962C8B-B14F-4D97-AF65-F5344CB8AC3E}">
        <p14:creationId xmlns:p14="http://schemas.microsoft.com/office/powerpoint/2010/main" val="1830665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11655840" cy="609931"/>
          </a:xfrm>
        </p:spPr>
        <p:txBody>
          <a:bodyPr/>
          <a:lstStyle/>
          <a:p>
            <a:r>
              <a:rPr lang="en-US"/>
              <a:t>Click to edit Master title style</a:t>
            </a:r>
          </a:p>
        </p:txBody>
      </p:sp>
      <p:sp>
        <p:nvSpPr>
          <p:cNvPr id="6" name="Text Placeholder 5"/>
          <p:cNvSpPr>
            <a:spLocks noGrp="1"/>
          </p:cNvSpPr>
          <p:nvPr>
            <p:ph type="body" sz="quarter" idx="10"/>
          </p:nvPr>
        </p:nvSpPr>
        <p:spPr>
          <a:xfrm>
            <a:off x="269239" y="967825"/>
            <a:ext cx="11653523" cy="1714049"/>
          </a:xfrm>
        </p:spPr>
        <p:txBody>
          <a:bodyPr/>
          <a:lstStyle>
            <a:lvl1pPr marL="0" indent="0">
              <a:buNone/>
              <a:defRPr sz="1961">
                <a:solidFill>
                  <a:schemeClr val="accent5"/>
                </a:solidFill>
                <a:latin typeface="+mn-lt"/>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24291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5729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61994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48988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46906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6547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7402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08619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92622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188759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6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2317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24009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25200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080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1068"/>
            <a:ext cx="11653523" cy="832882"/>
          </a:xfrm>
          <a:noFill/>
        </p:spPr>
        <p:txBody>
          <a:bodyPr tIns="91440" bIns="91440" anchor="t" anchorCtr="0">
            <a:spAutoFit/>
          </a:bodyPr>
          <a:lstStyle>
            <a:lvl1pPr>
              <a:defRPr sz="4706" spc="-98"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69239" y="1285213"/>
            <a:ext cx="11653523" cy="724246"/>
          </a:xfrm>
        </p:spPr>
        <p:txBody>
          <a:bodyPr/>
          <a:lstStyle>
            <a:lvl1pPr marL="560363" indent="-560363">
              <a:buFont typeface="Wingdings" panose="05000000000000000000" pitchFamily="2" charset="2"/>
              <a:buChar char="§"/>
              <a:defRPr/>
            </a:lvl1pPr>
            <a:lvl2pPr marL="336217" indent="0">
              <a:buNone/>
              <a:defRPr/>
            </a:lvl2pPr>
            <a:lvl3pPr marL="560363" indent="0">
              <a:buNone/>
              <a:defRPr/>
            </a:lvl3pPr>
            <a:lvl4pPr marL="784508" indent="0">
              <a:buNone/>
              <a:defRPr/>
            </a:lvl4pPr>
            <a:lvl5pPr marL="1008652" indent="0">
              <a:buNone/>
              <a:defRPr/>
            </a:lvl5pPr>
          </a:lstStyle>
          <a:p>
            <a:pPr lvl="0"/>
            <a:r>
              <a:rPr lang="en-US"/>
              <a:t>Edit Master text styles</a:t>
            </a:r>
          </a:p>
        </p:txBody>
      </p:sp>
    </p:spTree>
    <p:extLst>
      <p:ext uri="{BB962C8B-B14F-4D97-AF65-F5344CB8AC3E}">
        <p14:creationId xmlns:p14="http://schemas.microsoft.com/office/powerpoint/2010/main" val="18604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0990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99885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7629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17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531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79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7" tIns="45727" rIns="45727" bIns="45727" numCol="1" spcCol="0" rtlCol="0" fromWordArt="0" anchor="ctr" anchorCtr="0" forceAA="0" compatLnSpc="1">
            <a:prstTxWarp prst="textNoShape">
              <a:avLst/>
            </a:prstTxWarp>
            <a:noAutofit/>
          </a:bodyPr>
          <a:lstStyle/>
          <a:p>
            <a:pPr algn="ctr" defTabSz="914300"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2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5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9061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0061"/>
            <a:ext cx="11623331" cy="395317"/>
          </a:xfrm>
          <a:prstGeom prst="rect">
            <a:avLst/>
          </a:prstGeom>
          <a:noFill/>
          <a:ln w="12700">
            <a:noFill/>
            <a:miter lim="800000"/>
            <a:headEnd type="none" w="sm" len="sm"/>
            <a:tailEnd type="none" w="sm" len="sm"/>
          </a:ln>
          <a:effectLst/>
        </p:spPr>
        <p:txBody>
          <a:bodyPr vert="horz" wrap="square" lIns="179306" tIns="143444" rIns="179306" bIns="143444" numCol="1" anchor="t" anchorCtr="0" compatLnSpc="1">
            <a:prstTxWarp prst="textNoShape">
              <a:avLst/>
            </a:prstTxWarp>
            <a:spAutoFit/>
          </a:bodyPr>
          <a:lstStyle/>
          <a:p>
            <a:pPr defTabSz="914121" eaLnBrk="0" hangingPunct="0"/>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4" y="3083653"/>
            <a:ext cx="3223861" cy="690694"/>
          </a:xfrm>
          <a:prstGeom prst="rect">
            <a:avLst/>
          </a:prstGeom>
        </p:spPr>
      </p:pic>
    </p:spTree>
    <p:extLst>
      <p:ext uri="{BB962C8B-B14F-4D97-AF65-F5344CB8AC3E}">
        <p14:creationId xmlns:p14="http://schemas.microsoft.com/office/powerpoint/2010/main" val="295104877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851" indent="-284851">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63" indent="-275513">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215" indent="-28485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59" indent="-22414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503" indent="-22414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7013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16013" y="1647570"/>
            <a:ext cx="11359978"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15925" y="1144588"/>
            <a:ext cx="11360150" cy="724246"/>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73058" y="117175"/>
            <a:ext cx="1097280" cy="23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077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8992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20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9" y="4518928"/>
            <a:ext cx="6260678" cy="908775"/>
          </a:xfrm>
        </p:spPr>
        <p:txBody>
          <a:bodyPr anchor="t"/>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3" y="3377106"/>
            <a:ext cx="6275850" cy="827791"/>
          </a:xfrm>
        </p:spPr>
        <p:txBody>
          <a:bodyPr anchor="b"/>
          <a:lstStyle>
            <a:lvl1pPr marL="0" indent="0">
              <a:buNone/>
              <a:defRPr lang="en-US" sz="4313" kern="1200" spc="0" baseline="0" dirty="0">
                <a:solidFill>
                  <a:schemeClr val="bg1"/>
                </a:solidFill>
                <a:latin typeface="+mj-lt"/>
                <a:ea typeface="+mn-ea"/>
                <a:cs typeface="+mn-cs"/>
              </a:defRPr>
            </a:lvl1pPr>
            <a:lvl5pPr>
              <a:defRPr/>
            </a:lvl5pPr>
          </a:lstStyle>
          <a:p>
            <a:pPr marL="0" marR="0" lvl="0" indent="0" algn="l" defTabSz="914298" rtl="0" eaLnBrk="1" fontAlgn="auto" latinLnBrk="0" hangingPunct="1">
              <a:lnSpc>
                <a:spcPct val="95000"/>
              </a:lnSpc>
              <a:spcBef>
                <a:spcPts val="0"/>
              </a:spcBef>
              <a:spcAft>
                <a:spcPts val="1176"/>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1" y="243545"/>
            <a:ext cx="1629151" cy="599358"/>
          </a:xfrm>
          <a:prstGeom prst="rect">
            <a:avLst/>
          </a:prstGeom>
        </p:spPr>
      </p:pic>
    </p:spTree>
    <p:extLst>
      <p:ext uri="{BB962C8B-B14F-4D97-AF65-F5344CB8AC3E}">
        <p14:creationId xmlns:p14="http://schemas.microsoft.com/office/powerpoint/2010/main" val="22838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1376060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image" Target="../media/image10.emf"/><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image" Target="../media/image13.pn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theme" Target="../theme/theme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8"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theme" Target="../theme/theme5.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image" Target="../media/image30.png"/><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theme" Target="../theme/theme6.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8"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2668748172"/>
      </p:ext>
    </p:extLst>
  </p:cSld>
  <p:clrMap bg1="lt1" tx1="dk1" bg2="lt2" tx2="dk2" accent1="accent1" accent2="accent2" accent3="accent3" accent4="accent4" accent5="accent5" accent6="accent6" hlink="hlink" folHlink="folHlink"/>
  <p:sldLayoutIdLst>
    <p:sldLayoutId id="2147486271" r:id="rId1"/>
    <p:sldLayoutId id="2147486272" r:id="rId2"/>
    <p:sldLayoutId id="2147486273" r:id="rId3"/>
    <p:sldLayoutId id="2147486274" r:id="rId4"/>
    <p:sldLayoutId id="2147486275" r:id="rId5"/>
    <p:sldLayoutId id="2147486276" r:id="rId6"/>
    <p:sldLayoutId id="2147486277" r:id="rId7"/>
    <p:sldLayoutId id="2147486278" r:id="rId8"/>
    <p:sldLayoutId id="2147486279" r:id="rId9"/>
    <p:sldLayoutId id="2147486280" r:id="rId10"/>
    <p:sldLayoutId id="2147486281" r:id="rId11"/>
    <p:sldLayoutId id="2147486282" r:id="rId12"/>
    <p:sldLayoutId id="2147486283" r:id="rId13"/>
    <p:sldLayoutId id="2147486284" r:id="rId14"/>
    <p:sldLayoutId id="2147486285" r:id="rId15"/>
    <p:sldLayoutId id="2147486286" r:id="rId16"/>
    <p:sldLayoutId id="2147486287" r:id="rId17"/>
    <p:sldLayoutId id="2147486288" r:id="rId18"/>
    <p:sldLayoutId id="2147486289" r:id="rId19"/>
    <p:sldLayoutId id="2147486290" r:id="rId20"/>
    <p:sldLayoutId id="2147486291" r:id="rId21"/>
    <p:sldLayoutId id="2147486292" r:id="rId22"/>
    <p:sldLayoutId id="2147486293" r:id="rId23"/>
    <p:sldLayoutId id="2147486294" r:id="rId24"/>
    <p:sldLayoutId id="2147486295" r:id="rId25"/>
    <p:sldLayoutId id="2147486296" r:id="rId26"/>
    <p:sldLayoutId id="2147486297" r:id="rId27"/>
    <p:sldLayoutId id="2147483688" r:id="rId28"/>
    <p:sldLayoutId id="2147483689" r:id="rId29"/>
    <p:sldLayoutId id="2147483690" r:id="rId30"/>
    <p:sldLayoutId id="2147483691" r:id="rId31"/>
    <p:sldLayoutId id="2147483692" r:id="rId32"/>
    <p:sldLayoutId id="2147483767" r:id="rId33"/>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159482-9A11-46CB-BAEE-526C256548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B19FD-7BB7-4D48-91B3-29F74E8F20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AF367-064E-4F1E-9318-9BBD830528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666C9-3E1C-43A7-8A33-08CEB067031C}" type="datetimeFigureOut">
              <a:rPr lang="en-US" smtClean="0"/>
              <a:t>12/16/2020</a:t>
            </a:fld>
            <a:endParaRPr lang="en-US"/>
          </a:p>
        </p:txBody>
      </p:sp>
      <p:sp>
        <p:nvSpPr>
          <p:cNvPr id="5" name="Footer Placeholder 4">
            <a:extLst>
              <a:ext uri="{FF2B5EF4-FFF2-40B4-BE49-F238E27FC236}">
                <a16:creationId xmlns:a16="http://schemas.microsoft.com/office/drawing/2014/main" id="{3AD6245F-FF99-4425-A607-789CB3494E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AF2973-AA35-42EA-9F72-A486C9452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A1271-B584-47DB-917D-4976F529BA7B}" type="slidenum">
              <a:rPr lang="en-US" smtClean="0"/>
              <a:t>‹#›</a:t>
            </a:fld>
            <a:endParaRPr lang="en-US"/>
          </a:p>
        </p:txBody>
      </p:sp>
    </p:spTree>
    <p:extLst>
      <p:ext uri="{BB962C8B-B14F-4D97-AF65-F5344CB8AC3E}">
        <p14:creationId xmlns:p14="http://schemas.microsoft.com/office/powerpoint/2010/main" val="186163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13721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68"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2"/>
            <a:ext cx="11655840" cy="60965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9634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653408" y="6492220"/>
            <a:ext cx="1568944" cy="425495"/>
          </a:xfrm>
          <a:prstGeom prst="rect">
            <a:avLst/>
          </a:prstGeom>
          <a:noFill/>
        </p:spPr>
        <p:txBody>
          <a:bodyPr wrap="square" lIns="179306" tIns="143444" rIns="179306" bIns="143444" rtlCol="0">
            <a:spAutoFit/>
          </a:bodyPr>
          <a:lstStyle/>
          <a:p>
            <a:pPr algn="r">
              <a:lnSpc>
                <a:spcPct val="90000"/>
              </a:lnSpc>
              <a:spcAft>
                <a:spcPts val="588"/>
              </a:spcAft>
            </a:pPr>
            <a:fld id="{E308381E-DE8E-41CE-9FAF-FBB74049FFFE}" type="slidenum">
              <a:rPr lang="en-US" sz="981" smtClean="0">
                <a:solidFill>
                  <a:schemeClr val="bg1">
                    <a:lumMod val="75000"/>
                  </a:schemeClr>
                </a:solidFill>
              </a:rPr>
              <a:pPr algn="r">
                <a:lnSpc>
                  <a:spcPct val="90000"/>
                </a:lnSpc>
                <a:spcAft>
                  <a:spcPts val="588"/>
                </a:spcAft>
              </a:pPr>
              <a:t>‹#›</a:t>
            </a:fld>
            <a:endParaRPr lang="en-US" sz="981" err="1">
              <a:solidFill>
                <a:schemeClr val="bg1">
                  <a:lumMod val="75000"/>
                </a:schemeClr>
              </a:solidFill>
            </a:endParaRPr>
          </a:p>
        </p:txBody>
      </p:sp>
    </p:spTree>
    <p:extLst>
      <p:ext uri="{BB962C8B-B14F-4D97-AF65-F5344CB8AC3E}">
        <p14:creationId xmlns:p14="http://schemas.microsoft.com/office/powerpoint/2010/main" val="402303602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Lst>
  <p:transition>
    <p:fade/>
  </p:transition>
  <p:hf hdr="0" ftr="0" dt="0"/>
  <p:txStyles>
    <p:titleStyle>
      <a:lvl1pPr algn="l" defTabSz="914565" rtl="0" eaLnBrk="1" latinLnBrk="0" hangingPunct="1">
        <a:lnSpc>
          <a:spcPct val="90000"/>
        </a:lnSpc>
        <a:spcBef>
          <a:spcPct val="0"/>
        </a:spcBef>
        <a:buNone/>
        <a:defRPr lang="en-US" sz="392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7" marR="0" indent="-336217" algn="l" defTabSz="914565"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815" marR="0" indent="-236598" algn="l" defTabSz="91456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508"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52"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97"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52"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335"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617"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900"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65" rtl="0" eaLnBrk="1" latinLnBrk="0" hangingPunct="1">
        <a:defRPr sz="1765" kern="1200">
          <a:solidFill>
            <a:schemeClr val="tx1"/>
          </a:solidFill>
          <a:latin typeface="+mn-lt"/>
          <a:ea typeface="+mn-ea"/>
          <a:cs typeface="+mn-cs"/>
        </a:defRPr>
      </a:lvl1pPr>
      <a:lvl2pPr marL="457283" algn="l" defTabSz="914565" rtl="0" eaLnBrk="1" latinLnBrk="0" hangingPunct="1">
        <a:defRPr sz="1765" kern="1200">
          <a:solidFill>
            <a:schemeClr val="tx1"/>
          </a:solidFill>
          <a:latin typeface="+mn-lt"/>
          <a:ea typeface="+mn-ea"/>
          <a:cs typeface="+mn-cs"/>
        </a:defRPr>
      </a:lvl2pPr>
      <a:lvl3pPr marL="914565" algn="l" defTabSz="914565" rtl="0" eaLnBrk="1" latinLnBrk="0" hangingPunct="1">
        <a:defRPr sz="1765" kern="1200">
          <a:solidFill>
            <a:schemeClr val="tx1"/>
          </a:solidFill>
          <a:latin typeface="+mn-lt"/>
          <a:ea typeface="+mn-ea"/>
          <a:cs typeface="+mn-cs"/>
        </a:defRPr>
      </a:lvl3pPr>
      <a:lvl4pPr marL="1371846" algn="l" defTabSz="914565" rtl="0" eaLnBrk="1" latinLnBrk="0" hangingPunct="1">
        <a:defRPr sz="1765" kern="1200">
          <a:solidFill>
            <a:schemeClr val="tx1"/>
          </a:solidFill>
          <a:latin typeface="+mn-lt"/>
          <a:ea typeface="+mn-ea"/>
          <a:cs typeface="+mn-cs"/>
        </a:defRPr>
      </a:lvl4pPr>
      <a:lvl5pPr marL="1829129" algn="l" defTabSz="914565" rtl="0" eaLnBrk="1" latinLnBrk="0" hangingPunct="1">
        <a:defRPr sz="1765" kern="1200">
          <a:solidFill>
            <a:schemeClr val="tx1"/>
          </a:solidFill>
          <a:latin typeface="+mn-lt"/>
          <a:ea typeface="+mn-ea"/>
          <a:cs typeface="+mn-cs"/>
        </a:defRPr>
      </a:lvl5pPr>
      <a:lvl6pPr marL="2286412" algn="l" defTabSz="914565" rtl="0" eaLnBrk="1" latinLnBrk="0" hangingPunct="1">
        <a:defRPr sz="1765" kern="1200">
          <a:solidFill>
            <a:schemeClr val="tx1"/>
          </a:solidFill>
          <a:latin typeface="+mn-lt"/>
          <a:ea typeface="+mn-ea"/>
          <a:cs typeface="+mn-cs"/>
        </a:defRPr>
      </a:lvl6pPr>
      <a:lvl7pPr marL="2743694" algn="l" defTabSz="914565" rtl="0" eaLnBrk="1" latinLnBrk="0" hangingPunct="1">
        <a:defRPr sz="1765" kern="1200">
          <a:solidFill>
            <a:schemeClr val="tx1"/>
          </a:solidFill>
          <a:latin typeface="+mn-lt"/>
          <a:ea typeface="+mn-ea"/>
          <a:cs typeface="+mn-cs"/>
        </a:defRPr>
      </a:lvl7pPr>
      <a:lvl8pPr marL="3200976" algn="l" defTabSz="914565" rtl="0" eaLnBrk="1" latinLnBrk="0" hangingPunct="1">
        <a:defRPr sz="1765" kern="1200">
          <a:solidFill>
            <a:schemeClr val="tx1"/>
          </a:solidFill>
          <a:latin typeface="+mn-lt"/>
          <a:ea typeface="+mn-ea"/>
          <a:cs typeface="+mn-cs"/>
        </a:defRPr>
      </a:lvl8pPr>
      <a:lvl9pPr marL="3658258" algn="l" defTabSz="914565"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3"/>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7"/>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4"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860045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6268" r:id="rId11"/>
    <p:sldLayoutId id="2147486269"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hdr="0" dt="0"/>
  <p:txStyles>
    <p:titleStyle>
      <a:lvl1pPr algn="l" defTabSz="911764"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41" indent="-227941" algn="l" defTabSz="911764"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823" indent="-227941" algn="l" defTabSz="911764"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705" indent="-227941" algn="l" defTabSz="911764"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586" indent="-227941" algn="l" defTabSz="91176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469" indent="-227941" algn="l" defTabSz="91176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351" indent="-227941" algn="l" defTabSz="91176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233" indent="-227941" algn="l" defTabSz="91176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115" indent="-227941" algn="l" defTabSz="91176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4997" indent="-227941" algn="l" defTabSz="91176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764" rtl="0" eaLnBrk="1" latinLnBrk="0" hangingPunct="1">
        <a:defRPr sz="1795" kern="1200">
          <a:solidFill>
            <a:schemeClr val="tx1"/>
          </a:solidFill>
          <a:latin typeface="+mn-lt"/>
          <a:ea typeface="+mn-ea"/>
          <a:cs typeface="+mn-cs"/>
        </a:defRPr>
      </a:lvl1pPr>
      <a:lvl2pPr marL="455883" algn="l" defTabSz="911764" rtl="0" eaLnBrk="1" latinLnBrk="0" hangingPunct="1">
        <a:defRPr sz="1795" kern="1200">
          <a:solidFill>
            <a:schemeClr val="tx1"/>
          </a:solidFill>
          <a:latin typeface="+mn-lt"/>
          <a:ea typeface="+mn-ea"/>
          <a:cs typeface="+mn-cs"/>
        </a:defRPr>
      </a:lvl2pPr>
      <a:lvl3pPr marL="911764" algn="l" defTabSz="911764" rtl="0" eaLnBrk="1" latinLnBrk="0" hangingPunct="1">
        <a:defRPr sz="1795" kern="1200">
          <a:solidFill>
            <a:schemeClr val="tx1"/>
          </a:solidFill>
          <a:latin typeface="+mn-lt"/>
          <a:ea typeface="+mn-ea"/>
          <a:cs typeface="+mn-cs"/>
        </a:defRPr>
      </a:lvl3pPr>
      <a:lvl4pPr marL="1367646" algn="l" defTabSz="911764" rtl="0" eaLnBrk="1" latinLnBrk="0" hangingPunct="1">
        <a:defRPr sz="1795" kern="1200">
          <a:solidFill>
            <a:schemeClr val="tx1"/>
          </a:solidFill>
          <a:latin typeface="+mn-lt"/>
          <a:ea typeface="+mn-ea"/>
          <a:cs typeface="+mn-cs"/>
        </a:defRPr>
      </a:lvl4pPr>
      <a:lvl5pPr marL="1823528" algn="l" defTabSz="911764" rtl="0" eaLnBrk="1" latinLnBrk="0" hangingPunct="1">
        <a:defRPr sz="1795" kern="1200">
          <a:solidFill>
            <a:schemeClr val="tx1"/>
          </a:solidFill>
          <a:latin typeface="+mn-lt"/>
          <a:ea typeface="+mn-ea"/>
          <a:cs typeface="+mn-cs"/>
        </a:defRPr>
      </a:lvl5pPr>
      <a:lvl6pPr marL="2279409" algn="l" defTabSz="911764" rtl="0" eaLnBrk="1" latinLnBrk="0" hangingPunct="1">
        <a:defRPr sz="1795" kern="1200">
          <a:solidFill>
            <a:schemeClr val="tx1"/>
          </a:solidFill>
          <a:latin typeface="+mn-lt"/>
          <a:ea typeface="+mn-ea"/>
          <a:cs typeface="+mn-cs"/>
        </a:defRPr>
      </a:lvl6pPr>
      <a:lvl7pPr marL="2735291" algn="l" defTabSz="911764" rtl="0" eaLnBrk="1" latinLnBrk="0" hangingPunct="1">
        <a:defRPr sz="1795" kern="1200">
          <a:solidFill>
            <a:schemeClr val="tx1"/>
          </a:solidFill>
          <a:latin typeface="+mn-lt"/>
          <a:ea typeface="+mn-ea"/>
          <a:cs typeface="+mn-cs"/>
        </a:defRPr>
      </a:lvl7pPr>
      <a:lvl8pPr marL="3191174" algn="l" defTabSz="911764" rtl="0" eaLnBrk="1" latinLnBrk="0" hangingPunct="1">
        <a:defRPr sz="1795" kern="1200">
          <a:solidFill>
            <a:schemeClr val="tx1"/>
          </a:solidFill>
          <a:latin typeface="+mn-lt"/>
          <a:ea typeface="+mn-ea"/>
          <a:cs typeface="+mn-cs"/>
        </a:defRPr>
      </a:lvl8pPr>
      <a:lvl9pPr marL="3647054" algn="l" defTabSz="911764"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183149055"/>
      </p:ext>
    </p:extLst>
  </p:cSld>
  <p:clrMap bg1="lt1" tx1="dk1" bg2="lt2" tx2="dk2" accent1="accent1" accent2="accent2" accent3="accent3" accent4="accent4" accent5="accent5" accent6="accent6" hlink="hlink" folHlink="folHlink"/>
  <p:sldLayoutIdLst>
    <p:sldLayoutId id="2147486299" r:id="rId1"/>
    <p:sldLayoutId id="2147486300" r:id="rId2"/>
    <p:sldLayoutId id="2147486301" r:id="rId3"/>
    <p:sldLayoutId id="2147486302" r:id="rId4"/>
    <p:sldLayoutId id="2147486303" r:id="rId5"/>
    <p:sldLayoutId id="2147486304" r:id="rId6"/>
    <p:sldLayoutId id="2147486305" r:id="rId7"/>
    <p:sldLayoutId id="2147486306" r:id="rId8"/>
    <p:sldLayoutId id="2147486307" r:id="rId9"/>
    <p:sldLayoutId id="2147486308" r:id="rId10"/>
    <p:sldLayoutId id="2147486309" r:id="rId11"/>
    <p:sldLayoutId id="2147486310" r:id="rId12"/>
    <p:sldLayoutId id="2147486311" r:id="rId13"/>
    <p:sldLayoutId id="2147486312" r:id="rId14"/>
    <p:sldLayoutId id="2147486313" r:id="rId15"/>
    <p:sldLayoutId id="2147486314" r:id="rId16"/>
    <p:sldLayoutId id="2147486315" r:id="rId17"/>
    <p:sldLayoutId id="2147486316" r:id="rId18"/>
    <p:sldLayoutId id="2147486317" r:id="rId19"/>
    <p:sldLayoutId id="2147486318" r:id="rId20"/>
    <p:sldLayoutId id="2147486319" r:id="rId21"/>
    <p:sldLayoutId id="2147486320" r:id="rId22"/>
    <p:sldLayoutId id="2147486321" r:id="rId23"/>
    <p:sldLayoutId id="2147486322" r:id="rId24"/>
    <p:sldLayoutId id="2147486323" r:id="rId25"/>
    <p:sldLayoutId id="2147486324" r:id="rId26"/>
    <p:sldLayoutId id="2147486325" r:id="rId27"/>
    <p:sldLayoutId id="2147486326" r:id="rId28"/>
    <p:sldLayoutId id="2147486327" r:id="rId29"/>
    <p:sldLayoutId id="2147486328" r:id="rId30"/>
    <p:sldLayoutId id="2147486329"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image" Target="../media/image62.png"/><Relationship Id="rId4" Type="http://schemas.openxmlformats.org/officeDocument/2006/relationships/image" Target="../media/image61.jpeg"/></Relationships>
</file>

<file path=ppt/slides/_rels/slide1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xml"/><Relationship Id="rId1" Type="http://schemas.openxmlformats.org/officeDocument/2006/relationships/slideLayout" Target="../slideLayouts/slideLayout52.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8" Type="http://schemas.openxmlformats.org/officeDocument/2006/relationships/hyperlink" Target="https://aka.ms/adopt/aqc-setupguide" TargetMode="External"/><Relationship Id="rId13" Type="http://schemas.openxmlformats.org/officeDocument/2006/relationships/hyperlink" Target="https://aka.ms/adopt/aqc-migrationguide" TargetMode="External"/><Relationship Id="rId18" Type="http://schemas.openxmlformats.org/officeDocument/2006/relationships/hyperlink" Target="https://archcenter.blob.core.windows.net/cdn/fusion/governance/Deployment%20Acceleration%20Discipline%20Template.docx" TargetMode="External"/><Relationship Id="rId26" Type="http://schemas.openxmlformats.org/officeDocument/2006/relationships/hyperlink" Target="https://aka.ms/adopt/tools-templates" TargetMode="External"/><Relationship Id="rId3" Type="http://schemas.openxmlformats.org/officeDocument/2006/relationships/hyperlink" Target="https://aka.ms/adopt/journeytracker" TargetMode="External"/><Relationship Id="rId21" Type="http://schemas.openxmlformats.org/officeDocument/2006/relationships/hyperlink" Target="https://archcenter.blob.core.windows.net/cdn/fusion/governance/Security%20Baseline%20Discipline%20Template.docx" TargetMode="External"/><Relationship Id="rId7" Type="http://schemas.openxmlformats.org/officeDocument/2006/relationships/hyperlink" Target="https://archcenter.blob.core.windows.net/cdn/fusion/readiness/Microsoft-Cloud-Adoption-Framework-Strategy-and-Plan-Template.docx" TargetMode="External"/><Relationship Id="rId12" Type="http://schemas.openxmlformats.org/officeDocument/2006/relationships/hyperlink" Target="https://aka.ms/smarttool" TargetMode="External"/><Relationship Id="rId17" Type="http://schemas.openxmlformats.org/officeDocument/2006/relationships/hyperlink" Target="https://archcenter.blob.core.windows.net/cdn/fusion/governance/Cost%20Management%20Discipline%20Template.docx" TargetMode="External"/><Relationship Id="rId25" Type="http://schemas.openxmlformats.org/officeDocument/2006/relationships/hyperlink" Target="https://raw.githubusercontent.com/microsoft/CloudAdoptionFramework/master/manage/opsmanagementworkbook.xlsx" TargetMode="External"/><Relationship Id="rId2" Type="http://schemas.openxmlformats.org/officeDocument/2006/relationships/notesSlide" Target="../notesSlides/notesSlide3.xml"/><Relationship Id="rId16" Type="http://schemas.openxmlformats.org/officeDocument/2006/relationships/hyperlink" Target="https://archcenter.blob.core.windows.net/cdn/fusion/governance/Governance%20Discipline%20Template.docx" TargetMode="External"/><Relationship Id="rId20" Type="http://schemas.openxmlformats.org/officeDocument/2006/relationships/hyperlink" Target="https://archcenter.blob.core.windows.net/cdn/fusion/governance/Resource%20Consistency%20Discipline%20Template.docx" TargetMode="External"/><Relationship Id="rId1" Type="http://schemas.openxmlformats.org/officeDocument/2006/relationships/slideLayout" Target="../slideLayouts/slideLayout7.xml"/><Relationship Id="rId6" Type="http://schemas.openxmlformats.org/officeDocument/2006/relationships/hyperlink" Target="https://azuredevopsdemogenerator.azurewebsites.net/?name=CloudAdoptionPlan" TargetMode="External"/><Relationship Id="rId11" Type="http://schemas.openxmlformats.org/officeDocument/2006/relationships/hyperlink" Target="https://docs.microsoft.com/azure/cloud-adoption-framework/ready/landing-zone/first-landing-zone" TargetMode="External"/><Relationship Id="rId24" Type="http://schemas.openxmlformats.org/officeDocument/2006/relationships/hyperlink" Target="https://github.com/microsoft/CloudAdoptionFramework/tree/master/manage/Automation-Best-Practices" TargetMode="External"/><Relationship Id="rId5" Type="http://schemas.openxmlformats.org/officeDocument/2006/relationships/hyperlink" Target="https://docs.microsoft.com/azure/cloud-adoption-framework/plan/template" TargetMode="External"/><Relationship Id="rId15" Type="http://schemas.openxmlformats.org/officeDocument/2006/relationships/hyperlink" Target="aka.ms/adopt/gov/assess" TargetMode="External"/><Relationship Id="rId23" Type="http://schemas.openxmlformats.org/officeDocument/2006/relationships/hyperlink" Target="https://docs.microsoft.com/en-us/Azure/architecture/" TargetMode="External"/><Relationship Id="rId10" Type="http://schemas.openxmlformats.org/officeDocument/2006/relationships/hyperlink" Target="https://archcenter.blob.core.windows.net/cdn/fusion/readiness/CAF%20Readiness%20Naming%20and%20Tagging%20tracking%20template.xlsx" TargetMode="External"/><Relationship Id="rId19" Type="http://schemas.openxmlformats.org/officeDocument/2006/relationships/hyperlink" Target="https://archcenter.blob.core.windows.net/cdn/fusion/governance/Identity%20Baseline%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ka.ms/aqc" TargetMode="External"/><Relationship Id="rId14" Type="http://schemas.openxmlformats.org/officeDocument/2006/relationships/hyperlink" Target="https://aka.ms/adopt/aqc-innovationguide" TargetMode="External"/><Relationship Id="rId22" Type="http://schemas.openxmlformats.org/officeDocument/2006/relationships/hyperlink" Target="https://aka.ms/adopt/architecturereview"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ka.ms/smarttoo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0AE2-BC19-4E98-A30E-6F659B8DB69E}"/>
              </a:ext>
            </a:extLst>
          </p:cNvPr>
          <p:cNvSpPr>
            <a:spLocks noGrp="1"/>
          </p:cNvSpPr>
          <p:nvPr>
            <p:ph type="title"/>
          </p:nvPr>
        </p:nvSpPr>
        <p:spPr>
          <a:xfrm>
            <a:off x="269301" y="1729768"/>
            <a:ext cx="9331898" cy="1846659"/>
          </a:xfrm>
        </p:spPr>
        <p:txBody>
          <a:bodyPr/>
          <a:lstStyle/>
          <a:p>
            <a:r>
              <a:rPr lang="en-US" sz="5400" dirty="0"/>
              <a:t>Azure Immersion Workshop:</a:t>
            </a:r>
            <a:br>
              <a:rPr lang="en-US" sz="5400" dirty="0"/>
            </a:br>
            <a:r>
              <a:rPr lang="en-US" sz="5400" dirty="0"/>
              <a:t>Infrastructure Migration</a:t>
            </a:r>
            <a:endParaRPr lang="en-US"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B5AEAF16-82EB-4F42-B80B-EBAD27DC8632}"/>
              </a:ext>
            </a:extLst>
          </p:cNvPr>
          <p:cNvSpPr>
            <a:spLocks noGrp="1"/>
          </p:cNvSpPr>
          <p:nvPr>
            <p:ph type="body" sz="quarter" idx="12"/>
          </p:nvPr>
        </p:nvSpPr>
        <p:spPr>
          <a:xfrm>
            <a:off x="269301" y="3721395"/>
            <a:ext cx="11653397" cy="2750289"/>
          </a:xfrm>
        </p:spPr>
        <p:txBody>
          <a:bodyPr vert="horz" wrap="square" lIns="164592" tIns="109728" rIns="164592" bIns="109728" rtlCol="0" anchor="t">
            <a:noAutofit/>
          </a:bodyPr>
          <a:lstStyle/>
          <a:p>
            <a:r>
              <a:rPr lang="en-US">
                <a:latin typeface="Segoe UI" panose="020B0502040204020203" pitchFamily="34" charset="0"/>
                <a:cs typeface="Segoe UI" panose="020B0502040204020203" pitchFamily="34" charset="0"/>
              </a:rPr>
              <a:t>Session 2: </a:t>
            </a:r>
            <a:r>
              <a:rPr lang="en-US" b="1">
                <a:latin typeface="Segoe UI" panose="020B0502040204020203" pitchFamily="34" charset="0"/>
                <a:cs typeface="Segoe UI" panose="020B0502040204020203" pitchFamily="34" charset="0"/>
              </a:rPr>
              <a:t>Introduction to Azure Migrate, SMART, and other tools.</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May 2020</a:t>
            </a:r>
          </a:p>
          <a:p>
            <a:r>
              <a:rPr lang="en-US" sz="3100">
                <a:latin typeface="Segoe UI"/>
                <a:cs typeface="Segoe UI"/>
              </a:rPr>
              <a:t>Speaker Name</a:t>
            </a:r>
            <a:endParaRPr lang="en-US"/>
          </a:p>
        </p:txBody>
      </p:sp>
    </p:spTree>
    <p:extLst>
      <p:ext uri="{BB962C8B-B14F-4D97-AF65-F5344CB8AC3E}">
        <p14:creationId xmlns:p14="http://schemas.microsoft.com/office/powerpoint/2010/main" val="9581768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a:xfrm>
            <a:off x="864843" y="478738"/>
            <a:ext cx="4590644" cy="1231106"/>
          </a:xfrm>
        </p:spPr>
        <p:txBody>
          <a:bodyPr/>
          <a:lstStyle/>
          <a:p>
            <a:r>
              <a:rPr lang="en-US">
                <a:cs typeface="Segoe UI"/>
              </a:rPr>
              <a:t>Assessments with Azure Migrate</a:t>
            </a:r>
          </a:p>
        </p:txBody>
      </p:sp>
      <p:sp>
        <p:nvSpPr>
          <p:cNvPr id="9" name="Text Placeholder 8">
            <a:extLst>
              <a:ext uri="{FF2B5EF4-FFF2-40B4-BE49-F238E27FC236}">
                <a16:creationId xmlns:a16="http://schemas.microsoft.com/office/drawing/2014/main" id="{AEE6E695-C258-4FC1-B698-87449DD17AE4}"/>
              </a:ext>
            </a:extLst>
          </p:cNvPr>
          <p:cNvSpPr>
            <a:spLocks noGrp="1"/>
          </p:cNvSpPr>
          <p:nvPr>
            <p:ph type="body" sz="quarter" idx="11"/>
          </p:nvPr>
        </p:nvSpPr>
        <p:spPr>
          <a:xfrm>
            <a:off x="1217526" y="2098012"/>
            <a:ext cx="3932971" cy="3600986"/>
          </a:xfrm>
        </p:spPr>
        <p:txBody>
          <a:bodyPr vert="horz" wrap="square" lIns="0" tIns="0" rIns="0" bIns="0" rtlCol="0" anchor="t">
            <a:spAutoFit/>
          </a:bodyPr>
          <a:lstStyle/>
          <a:p>
            <a:r>
              <a:rPr lang="en-US" sz="1800" dirty="0">
                <a:cs typeface="Segoe UI Semilight"/>
              </a:rPr>
              <a:t>Discover your whole on-prem or other cloud server environment without agents</a:t>
            </a:r>
            <a:endParaRPr lang="en-US" dirty="0"/>
          </a:p>
          <a:p>
            <a:endParaRPr lang="en-US" sz="1800" dirty="0"/>
          </a:p>
          <a:p>
            <a:r>
              <a:rPr lang="en-US" sz="1800" dirty="0">
                <a:cs typeface="Segoe UI Semilight"/>
              </a:rPr>
              <a:t>Get a clear picture of existing dependencies and connections and create groups for assessment</a:t>
            </a:r>
            <a:endParaRPr lang="en-US" sz="1800" dirty="0"/>
          </a:p>
          <a:p>
            <a:endParaRPr lang="en-US" sz="1800" dirty="0"/>
          </a:p>
          <a:p>
            <a:r>
              <a:rPr lang="en-US" sz="1800" dirty="0">
                <a:latin typeface="Segoe UI" panose="020B0502040204020203" pitchFamily="34" charset="0"/>
              </a:rPr>
              <a:t>Assessment output includes estimated cloud cost and recommended VM sizes</a:t>
            </a:r>
          </a:p>
          <a:p>
            <a:endParaRPr lang="en-US" sz="1800" dirty="0">
              <a:latin typeface="Segoe UI" panose="020B0502040204020203" pitchFamily="34" charset="0"/>
            </a:endParaRPr>
          </a:p>
        </p:txBody>
      </p:sp>
      <p:grpSp>
        <p:nvGrpSpPr>
          <p:cNvPr id="13" name="Group 12">
            <a:extLst>
              <a:ext uri="{FF2B5EF4-FFF2-40B4-BE49-F238E27FC236}">
                <a16:creationId xmlns:a16="http://schemas.microsoft.com/office/drawing/2014/main" id="{CF7D6211-3FD0-4585-8B4B-F01CCA69519B}"/>
              </a:ext>
            </a:extLst>
          </p:cNvPr>
          <p:cNvGrpSpPr/>
          <p:nvPr/>
        </p:nvGrpSpPr>
        <p:grpSpPr>
          <a:xfrm>
            <a:off x="6230203" y="422587"/>
            <a:ext cx="5964005" cy="3974435"/>
            <a:chOff x="6230203" y="422587"/>
            <a:chExt cx="5964005" cy="3974435"/>
          </a:xfrm>
        </p:grpSpPr>
        <p:pic>
          <p:nvPicPr>
            <p:cNvPr id="8" name="Picture 9">
              <a:extLst>
                <a:ext uri="{FF2B5EF4-FFF2-40B4-BE49-F238E27FC236}">
                  <a16:creationId xmlns:a16="http://schemas.microsoft.com/office/drawing/2014/main" id="{CBDCB73F-04F8-41DB-81C7-B5EF65F51DFE}"/>
                </a:ext>
              </a:extLst>
            </p:cNvPr>
            <p:cNvPicPr>
              <a:picLocks noChangeAspect="1"/>
            </p:cNvPicPr>
            <p:nvPr/>
          </p:nvPicPr>
          <p:blipFill rotWithShape="1">
            <a:blip r:embed="rId3"/>
            <a:srcRect l="74" r="3210" b="338"/>
            <a:stretch/>
          </p:blipFill>
          <p:spPr>
            <a:xfrm>
              <a:off x="6230203" y="662736"/>
              <a:ext cx="5964005" cy="3734286"/>
            </a:xfrm>
            <a:prstGeom prst="rect">
              <a:avLst/>
            </a:prstGeom>
          </p:spPr>
        </p:pic>
        <p:pic>
          <p:nvPicPr>
            <p:cNvPr id="11" name="Picture 2">
              <a:extLst>
                <a:ext uri="{FF2B5EF4-FFF2-40B4-BE49-F238E27FC236}">
                  <a16:creationId xmlns:a16="http://schemas.microsoft.com/office/drawing/2014/main" id="{2377D6B6-1E29-4042-9D0B-133DCEDEFC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575" b="95474"/>
            <a:stretch/>
          </p:blipFill>
          <p:spPr bwMode="auto">
            <a:xfrm>
              <a:off x="6230203" y="422587"/>
              <a:ext cx="5959754" cy="2388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27AFBB5D-0964-47C6-8E0C-9AE9B52FCB3D}"/>
              </a:ext>
            </a:extLst>
          </p:cNvPr>
          <p:cNvGrpSpPr/>
          <p:nvPr/>
        </p:nvGrpSpPr>
        <p:grpSpPr>
          <a:xfrm>
            <a:off x="5234517" y="2527505"/>
            <a:ext cx="4721374" cy="3023269"/>
            <a:chOff x="6544101" y="65471"/>
            <a:chExt cx="6029284" cy="3853507"/>
          </a:xfrm>
        </p:grpSpPr>
        <p:pic>
          <p:nvPicPr>
            <p:cNvPr id="3074" name="Picture 2">
              <a:extLst>
                <a:ext uri="{FF2B5EF4-FFF2-40B4-BE49-F238E27FC236}">
                  <a16:creationId xmlns:a16="http://schemas.microsoft.com/office/drawing/2014/main" id="{D56099AB-F12A-41A2-8C66-EA4F4D54EC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 r="40205" b="95496"/>
            <a:stretch/>
          </p:blipFill>
          <p:spPr bwMode="auto">
            <a:xfrm>
              <a:off x="6544101" y="65471"/>
              <a:ext cx="6029284" cy="3029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B88CB47C-D2D3-43E1-B31B-458CA06EF693}"/>
                </a:ext>
              </a:extLst>
            </p:cNvPr>
            <p:cNvPicPr>
              <a:picLocks noChangeAspect="1"/>
            </p:cNvPicPr>
            <p:nvPr/>
          </p:nvPicPr>
          <p:blipFill>
            <a:blip r:embed="rId5"/>
            <a:stretch>
              <a:fillRect/>
            </a:stretch>
          </p:blipFill>
          <p:spPr>
            <a:xfrm>
              <a:off x="6544101" y="368693"/>
              <a:ext cx="6018662" cy="3550285"/>
            </a:xfrm>
            <a:prstGeom prst="rect">
              <a:avLst/>
            </a:prstGeom>
          </p:spPr>
        </p:pic>
      </p:grpSp>
      <p:sp>
        <p:nvSpPr>
          <p:cNvPr id="12" name="Oval 11">
            <a:extLst>
              <a:ext uri="{FF2B5EF4-FFF2-40B4-BE49-F238E27FC236}">
                <a16:creationId xmlns:a16="http://schemas.microsoft.com/office/drawing/2014/main" id="{85B27895-977D-4C06-A021-F85DCA0A3EBF}"/>
              </a:ext>
            </a:extLst>
          </p:cNvPr>
          <p:cNvSpPr/>
          <p:nvPr/>
        </p:nvSpPr>
        <p:spPr bwMode="auto">
          <a:xfrm>
            <a:off x="711148" y="2343878"/>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4" name="Group 13">
            <a:extLst>
              <a:ext uri="{FF2B5EF4-FFF2-40B4-BE49-F238E27FC236}">
                <a16:creationId xmlns:a16="http://schemas.microsoft.com/office/drawing/2014/main" id="{5BA00640-5A0C-4641-AA79-012F19D00DBB}"/>
              </a:ext>
            </a:extLst>
          </p:cNvPr>
          <p:cNvGrpSpPr/>
          <p:nvPr/>
        </p:nvGrpSpPr>
        <p:grpSpPr>
          <a:xfrm>
            <a:off x="783520" y="2434469"/>
            <a:ext cx="124146" cy="87707"/>
            <a:chOff x="6001010" y="3000875"/>
            <a:chExt cx="189980" cy="134218"/>
          </a:xfrm>
          <a:solidFill>
            <a:srgbClr val="FFFFFF"/>
          </a:solidFill>
        </p:grpSpPr>
        <p:cxnSp>
          <p:nvCxnSpPr>
            <p:cNvPr id="15" name="Straight Connector 14">
              <a:extLst>
                <a:ext uri="{FF2B5EF4-FFF2-40B4-BE49-F238E27FC236}">
                  <a16:creationId xmlns:a16="http://schemas.microsoft.com/office/drawing/2014/main" id="{CF0F180F-E768-4F59-A6CC-E18EB5CE1FE8}"/>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6" name="L-Shape 15">
              <a:extLst>
                <a:ext uri="{FF2B5EF4-FFF2-40B4-BE49-F238E27FC236}">
                  <a16:creationId xmlns:a16="http://schemas.microsoft.com/office/drawing/2014/main" id="{AF5ADE78-5B50-444C-8DE7-F273027C4CA1}"/>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7" name="Oval 16">
            <a:extLst>
              <a:ext uri="{FF2B5EF4-FFF2-40B4-BE49-F238E27FC236}">
                <a16:creationId xmlns:a16="http://schemas.microsoft.com/office/drawing/2014/main" id="{1B4A86C2-F3A8-472D-9AD8-00EE51AEA32D}"/>
              </a:ext>
            </a:extLst>
          </p:cNvPr>
          <p:cNvSpPr/>
          <p:nvPr/>
        </p:nvSpPr>
        <p:spPr bwMode="auto">
          <a:xfrm>
            <a:off x="705396" y="3563546"/>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8" name="Group 17">
            <a:extLst>
              <a:ext uri="{FF2B5EF4-FFF2-40B4-BE49-F238E27FC236}">
                <a16:creationId xmlns:a16="http://schemas.microsoft.com/office/drawing/2014/main" id="{A1B4B11F-98D4-4D05-B97E-7A65D0E741CF}"/>
              </a:ext>
            </a:extLst>
          </p:cNvPr>
          <p:cNvGrpSpPr/>
          <p:nvPr/>
        </p:nvGrpSpPr>
        <p:grpSpPr>
          <a:xfrm>
            <a:off x="777768" y="3654137"/>
            <a:ext cx="124146" cy="87707"/>
            <a:chOff x="6001010" y="3000875"/>
            <a:chExt cx="189980" cy="134218"/>
          </a:xfrm>
          <a:solidFill>
            <a:srgbClr val="FFFFFF"/>
          </a:solidFill>
        </p:grpSpPr>
        <p:cxnSp>
          <p:nvCxnSpPr>
            <p:cNvPr id="19" name="Straight Connector 18">
              <a:extLst>
                <a:ext uri="{FF2B5EF4-FFF2-40B4-BE49-F238E27FC236}">
                  <a16:creationId xmlns:a16="http://schemas.microsoft.com/office/drawing/2014/main" id="{DB023D40-CDB6-4ABA-801F-AA45A07E49C5}"/>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20" name="L-Shape 19">
              <a:extLst>
                <a:ext uri="{FF2B5EF4-FFF2-40B4-BE49-F238E27FC236}">
                  <a16:creationId xmlns:a16="http://schemas.microsoft.com/office/drawing/2014/main" id="{BB5A8C71-B174-4B5D-9DE9-05E5AB1A77AD}"/>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1" name="Oval 20">
            <a:extLst>
              <a:ext uri="{FF2B5EF4-FFF2-40B4-BE49-F238E27FC236}">
                <a16:creationId xmlns:a16="http://schemas.microsoft.com/office/drawing/2014/main" id="{9C65B3E4-94F9-47AA-B759-309CC6600F2E}"/>
              </a:ext>
            </a:extLst>
          </p:cNvPr>
          <p:cNvSpPr/>
          <p:nvPr/>
        </p:nvSpPr>
        <p:spPr bwMode="auto">
          <a:xfrm>
            <a:off x="717045" y="4648769"/>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22" name="Group 21">
            <a:extLst>
              <a:ext uri="{FF2B5EF4-FFF2-40B4-BE49-F238E27FC236}">
                <a16:creationId xmlns:a16="http://schemas.microsoft.com/office/drawing/2014/main" id="{93A920FF-338C-42B9-99C7-CE7E79E57790}"/>
              </a:ext>
            </a:extLst>
          </p:cNvPr>
          <p:cNvGrpSpPr/>
          <p:nvPr/>
        </p:nvGrpSpPr>
        <p:grpSpPr>
          <a:xfrm>
            <a:off x="789417" y="4739360"/>
            <a:ext cx="124146" cy="87707"/>
            <a:chOff x="6001010" y="3000875"/>
            <a:chExt cx="189980" cy="134218"/>
          </a:xfrm>
          <a:solidFill>
            <a:srgbClr val="FFFFFF"/>
          </a:solidFill>
        </p:grpSpPr>
        <p:cxnSp>
          <p:nvCxnSpPr>
            <p:cNvPr id="23" name="Straight Connector 22">
              <a:extLst>
                <a:ext uri="{FF2B5EF4-FFF2-40B4-BE49-F238E27FC236}">
                  <a16:creationId xmlns:a16="http://schemas.microsoft.com/office/drawing/2014/main" id="{AE52A7A6-5BB7-46BA-B399-AB643192ADCE}"/>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24" name="L-Shape 23">
              <a:extLst>
                <a:ext uri="{FF2B5EF4-FFF2-40B4-BE49-F238E27FC236}">
                  <a16:creationId xmlns:a16="http://schemas.microsoft.com/office/drawing/2014/main" id="{F5C05F21-0071-4B76-A265-87566CCDC737}"/>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417049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a:xfrm>
            <a:off x="864842" y="478738"/>
            <a:ext cx="5231157" cy="1846659"/>
          </a:xfrm>
        </p:spPr>
        <p:txBody>
          <a:bodyPr/>
          <a:lstStyle/>
          <a:p>
            <a:r>
              <a:rPr lang="en-US" dirty="0"/>
              <a:t>Database Assessment with Azure Migrate</a:t>
            </a:r>
          </a:p>
        </p:txBody>
      </p:sp>
      <p:sp>
        <p:nvSpPr>
          <p:cNvPr id="9" name="Text Placeholder 8">
            <a:extLst>
              <a:ext uri="{FF2B5EF4-FFF2-40B4-BE49-F238E27FC236}">
                <a16:creationId xmlns:a16="http://schemas.microsoft.com/office/drawing/2014/main" id="{AEE6E695-C258-4FC1-B698-87449DD17AE4}"/>
              </a:ext>
            </a:extLst>
          </p:cNvPr>
          <p:cNvSpPr>
            <a:spLocks noGrp="1"/>
          </p:cNvSpPr>
          <p:nvPr>
            <p:ph type="body" sz="quarter" idx="11"/>
          </p:nvPr>
        </p:nvSpPr>
        <p:spPr>
          <a:xfrm>
            <a:off x="1354072" y="2394052"/>
            <a:ext cx="4153008" cy="3268587"/>
          </a:xfrm>
        </p:spPr>
        <p:txBody>
          <a:bodyPr/>
          <a:lstStyle/>
          <a:p>
            <a:r>
              <a:rPr lang="en-US" sz="1800" dirty="0"/>
              <a:t>Assess your on-premises database readiness</a:t>
            </a:r>
          </a:p>
          <a:p>
            <a:pPr marL="285750" indent="-285750">
              <a:buFont typeface="Arial" panose="020B0604020202020204" pitchFamily="34" charset="0"/>
              <a:buChar char="•"/>
            </a:pPr>
            <a:endParaRPr lang="en-US" sz="1800" dirty="0"/>
          </a:p>
          <a:p>
            <a:r>
              <a:rPr lang="en-US" sz="1800" dirty="0"/>
              <a:t>DMA report includes SKU recommendations based on collected performance data </a:t>
            </a:r>
          </a:p>
          <a:p>
            <a:pPr marL="285750" indent="-285750">
              <a:buFont typeface="Arial" panose="020B0604020202020204" pitchFamily="34" charset="0"/>
              <a:buChar char="•"/>
            </a:pPr>
            <a:endParaRPr lang="en-US" sz="1800" dirty="0"/>
          </a:p>
          <a:p>
            <a:r>
              <a:rPr lang="en-US" sz="1800" dirty="0"/>
              <a:t>Based on recommended SKU, receive an estimated monthly cost of migrating your on-premises environment to Azure</a:t>
            </a:r>
          </a:p>
        </p:txBody>
      </p:sp>
      <p:pic>
        <p:nvPicPr>
          <p:cNvPr id="3074" name="Picture 2">
            <a:extLst>
              <a:ext uri="{FF2B5EF4-FFF2-40B4-BE49-F238E27FC236}">
                <a16:creationId xmlns:a16="http://schemas.microsoft.com/office/drawing/2014/main" id="{D56099AB-F12A-41A2-8C66-EA4F4D54EC1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
          <a:stretch/>
        </p:blipFill>
        <p:spPr bwMode="auto">
          <a:xfrm>
            <a:off x="6539789" y="65471"/>
            <a:ext cx="5652211" cy="672705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1BCAF1DB-8E12-4ED0-AFFF-56778A2F5DBE}"/>
              </a:ext>
            </a:extLst>
          </p:cNvPr>
          <p:cNvSpPr/>
          <p:nvPr/>
        </p:nvSpPr>
        <p:spPr bwMode="auto">
          <a:xfrm>
            <a:off x="864842" y="2507072"/>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6" name="Group 5">
            <a:extLst>
              <a:ext uri="{FF2B5EF4-FFF2-40B4-BE49-F238E27FC236}">
                <a16:creationId xmlns:a16="http://schemas.microsoft.com/office/drawing/2014/main" id="{1232892B-CCAE-4608-84B9-BF23822C5D70}"/>
              </a:ext>
            </a:extLst>
          </p:cNvPr>
          <p:cNvGrpSpPr/>
          <p:nvPr/>
        </p:nvGrpSpPr>
        <p:grpSpPr>
          <a:xfrm>
            <a:off x="937214" y="2597663"/>
            <a:ext cx="124146" cy="87707"/>
            <a:chOff x="6001010" y="3000875"/>
            <a:chExt cx="189980" cy="134218"/>
          </a:xfrm>
          <a:solidFill>
            <a:srgbClr val="FFFFFF"/>
          </a:solidFill>
        </p:grpSpPr>
        <p:cxnSp>
          <p:nvCxnSpPr>
            <p:cNvPr id="8" name="Straight Connector 7">
              <a:extLst>
                <a:ext uri="{FF2B5EF4-FFF2-40B4-BE49-F238E27FC236}">
                  <a16:creationId xmlns:a16="http://schemas.microsoft.com/office/drawing/2014/main" id="{97E33A89-DE1A-40C8-A502-2EAAE5D88DDC}"/>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0" name="L-Shape 9">
              <a:extLst>
                <a:ext uri="{FF2B5EF4-FFF2-40B4-BE49-F238E27FC236}">
                  <a16:creationId xmlns:a16="http://schemas.microsoft.com/office/drawing/2014/main" id="{B31A1765-FBF7-4123-AD5B-C6CAA5CA7D7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1" name="Oval 10">
            <a:extLst>
              <a:ext uri="{FF2B5EF4-FFF2-40B4-BE49-F238E27FC236}">
                <a16:creationId xmlns:a16="http://schemas.microsoft.com/office/drawing/2014/main" id="{37140119-94FC-4010-B31D-0F3A2BFD7162}"/>
              </a:ext>
            </a:extLst>
          </p:cNvPr>
          <p:cNvSpPr/>
          <p:nvPr/>
        </p:nvSpPr>
        <p:spPr bwMode="auto">
          <a:xfrm>
            <a:off x="864842" y="3621298"/>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2" name="Group 11">
            <a:extLst>
              <a:ext uri="{FF2B5EF4-FFF2-40B4-BE49-F238E27FC236}">
                <a16:creationId xmlns:a16="http://schemas.microsoft.com/office/drawing/2014/main" id="{7FE46977-8021-46D4-8EDC-E2169AA793DC}"/>
              </a:ext>
            </a:extLst>
          </p:cNvPr>
          <p:cNvGrpSpPr/>
          <p:nvPr/>
        </p:nvGrpSpPr>
        <p:grpSpPr>
          <a:xfrm>
            <a:off x="937214" y="3711889"/>
            <a:ext cx="124146" cy="87707"/>
            <a:chOff x="6001010" y="3000875"/>
            <a:chExt cx="189980" cy="134218"/>
          </a:xfrm>
          <a:solidFill>
            <a:srgbClr val="FFFFFF"/>
          </a:solidFill>
        </p:grpSpPr>
        <p:cxnSp>
          <p:nvCxnSpPr>
            <p:cNvPr id="13" name="Straight Connector 12">
              <a:extLst>
                <a:ext uri="{FF2B5EF4-FFF2-40B4-BE49-F238E27FC236}">
                  <a16:creationId xmlns:a16="http://schemas.microsoft.com/office/drawing/2014/main" id="{42C9E430-AA0C-4E6A-B1FC-6EF1A125B742}"/>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4" name="L-Shape 13">
              <a:extLst>
                <a:ext uri="{FF2B5EF4-FFF2-40B4-BE49-F238E27FC236}">
                  <a16:creationId xmlns:a16="http://schemas.microsoft.com/office/drawing/2014/main" id="{C7E577C9-20E7-4896-915B-6E3773301E7C}"/>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5" name="Oval 14">
            <a:extLst>
              <a:ext uri="{FF2B5EF4-FFF2-40B4-BE49-F238E27FC236}">
                <a16:creationId xmlns:a16="http://schemas.microsoft.com/office/drawing/2014/main" id="{15BA3467-E817-44C5-8331-ED011B506F14}"/>
              </a:ext>
            </a:extLst>
          </p:cNvPr>
          <p:cNvSpPr/>
          <p:nvPr/>
        </p:nvSpPr>
        <p:spPr bwMode="auto">
          <a:xfrm>
            <a:off x="864842" y="4947153"/>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6" name="Group 15">
            <a:extLst>
              <a:ext uri="{FF2B5EF4-FFF2-40B4-BE49-F238E27FC236}">
                <a16:creationId xmlns:a16="http://schemas.microsoft.com/office/drawing/2014/main" id="{7F3F5401-9EC1-4CB2-9634-75F9B48EFE80}"/>
              </a:ext>
            </a:extLst>
          </p:cNvPr>
          <p:cNvGrpSpPr/>
          <p:nvPr/>
        </p:nvGrpSpPr>
        <p:grpSpPr>
          <a:xfrm>
            <a:off x="937214" y="5037744"/>
            <a:ext cx="124146" cy="87707"/>
            <a:chOff x="6001010" y="3000875"/>
            <a:chExt cx="189980" cy="134218"/>
          </a:xfrm>
          <a:solidFill>
            <a:srgbClr val="FFFFFF"/>
          </a:solidFill>
        </p:grpSpPr>
        <p:cxnSp>
          <p:nvCxnSpPr>
            <p:cNvPr id="17" name="Straight Connector 16">
              <a:extLst>
                <a:ext uri="{FF2B5EF4-FFF2-40B4-BE49-F238E27FC236}">
                  <a16:creationId xmlns:a16="http://schemas.microsoft.com/office/drawing/2014/main" id="{0B409AF6-CB2D-437A-8C84-4240F77392B7}"/>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8" name="L-Shape 17">
              <a:extLst>
                <a:ext uri="{FF2B5EF4-FFF2-40B4-BE49-F238E27FC236}">
                  <a16:creationId xmlns:a16="http://schemas.microsoft.com/office/drawing/2014/main" id="{0E5C5072-3AA9-4E12-8AC9-4830EEA39047}"/>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17163011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a:xfrm>
            <a:off x="864843" y="478738"/>
            <a:ext cx="4737060" cy="1231106"/>
          </a:xfrm>
        </p:spPr>
        <p:txBody>
          <a:bodyPr/>
          <a:lstStyle/>
          <a:p>
            <a:r>
              <a:rPr lang="en-US" dirty="0">
                <a:cs typeface="Segoe UI"/>
              </a:rPr>
              <a:t>Migrations with Azure Migrate</a:t>
            </a:r>
          </a:p>
        </p:txBody>
      </p:sp>
      <p:sp>
        <p:nvSpPr>
          <p:cNvPr id="9" name="Text Placeholder 8">
            <a:extLst>
              <a:ext uri="{FF2B5EF4-FFF2-40B4-BE49-F238E27FC236}">
                <a16:creationId xmlns:a16="http://schemas.microsoft.com/office/drawing/2014/main" id="{AEE6E695-C258-4FC1-B698-87449DD17AE4}"/>
              </a:ext>
            </a:extLst>
          </p:cNvPr>
          <p:cNvSpPr>
            <a:spLocks noGrp="1"/>
          </p:cNvSpPr>
          <p:nvPr>
            <p:ph type="body" sz="quarter" idx="11"/>
          </p:nvPr>
        </p:nvSpPr>
        <p:spPr>
          <a:xfrm>
            <a:off x="1209808" y="2343878"/>
            <a:ext cx="3900714" cy="3822585"/>
          </a:xfrm>
        </p:spPr>
        <p:txBody>
          <a:bodyPr vert="horz" wrap="square" lIns="0" tIns="0" rIns="0" bIns="0" rtlCol="0" anchor="t">
            <a:spAutoFit/>
          </a:bodyPr>
          <a:lstStyle/>
          <a:p>
            <a:r>
              <a:rPr lang="en-US" sz="1800" dirty="0">
                <a:ea typeface="+mn-lt"/>
                <a:cs typeface="+mn-lt"/>
              </a:rPr>
              <a:t>Automatically apply groupings from assessment to migration</a:t>
            </a:r>
          </a:p>
          <a:p>
            <a:pPr marL="171450" indent="-171450">
              <a:buFont typeface="Arial"/>
              <a:buChar char="•"/>
            </a:pPr>
            <a:endParaRPr lang="en-US" sz="1800" dirty="0">
              <a:ea typeface="+mn-lt"/>
              <a:cs typeface="+mn-lt"/>
            </a:endParaRPr>
          </a:p>
          <a:p>
            <a:r>
              <a:rPr lang="en-US" sz="1800" dirty="0">
                <a:ea typeface="+mn-lt"/>
                <a:cs typeface="+mn-lt"/>
              </a:rPr>
              <a:t>Perform a test migration</a:t>
            </a:r>
          </a:p>
          <a:p>
            <a:pPr marL="171450" indent="-171450">
              <a:buFont typeface="Arial"/>
              <a:buChar char="•"/>
            </a:pPr>
            <a:endParaRPr lang="en-US" sz="1800" dirty="0">
              <a:ea typeface="+mn-lt"/>
              <a:cs typeface="+mn-lt"/>
            </a:endParaRPr>
          </a:p>
          <a:p>
            <a:r>
              <a:rPr lang="en-US" sz="1800" dirty="0">
                <a:ea typeface="+mn-lt"/>
                <a:cs typeface="+mn-lt"/>
              </a:rPr>
              <a:t>Pin migration to Azure Availability Zones</a:t>
            </a:r>
          </a:p>
          <a:p>
            <a:pPr marL="171450" indent="-171450">
              <a:buFont typeface="Arial"/>
              <a:buChar char="•"/>
            </a:pPr>
            <a:endParaRPr lang="en-US" sz="1800" dirty="0">
              <a:ea typeface="+mn-lt"/>
              <a:cs typeface="+mn-lt"/>
            </a:endParaRPr>
          </a:p>
          <a:p>
            <a:r>
              <a:rPr lang="en-US" sz="1800" dirty="0">
                <a:ea typeface="+mn-lt"/>
                <a:cs typeface="+mn-lt"/>
              </a:rPr>
              <a:t>Cutover to Azure with zero data loss</a:t>
            </a:r>
          </a:p>
          <a:p>
            <a:pPr marL="171450" indent="-171450">
              <a:buFont typeface="Arial"/>
              <a:buChar char="•"/>
            </a:pPr>
            <a:endParaRPr lang="en-US" sz="1800" dirty="0">
              <a:ea typeface="+mn-lt"/>
              <a:cs typeface="+mn-lt"/>
            </a:endParaRPr>
          </a:p>
          <a:p>
            <a:pPr marL="171450" indent="-171450">
              <a:buFont typeface="Arial"/>
              <a:buChar char="•"/>
            </a:pPr>
            <a:endParaRPr lang="en-US" sz="1800" dirty="0">
              <a:ea typeface="+mn-lt"/>
              <a:cs typeface="+mn-lt"/>
            </a:endParaRPr>
          </a:p>
          <a:p>
            <a:pPr marL="171450" indent="-171450">
              <a:buFont typeface="Arial"/>
              <a:buChar char="•"/>
            </a:pPr>
            <a:endParaRPr lang="en-US" sz="1800" dirty="0">
              <a:ea typeface="+mn-lt"/>
              <a:cs typeface="+mn-lt"/>
            </a:endParaRPr>
          </a:p>
        </p:txBody>
      </p:sp>
      <p:grpSp>
        <p:nvGrpSpPr>
          <p:cNvPr id="18" name="Group 17">
            <a:extLst>
              <a:ext uri="{FF2B5EF4-FFF2-40B4-BE49-F238E27FC236}">
                <a16:creationId xmlns:a16="http://schemas.microsoft.com/office/drawing/2014/main" id="{BA911E11-BD41-4169-855F-6ECA81EDCFE8}"/>
              </a:ext>
            </a:extLst>
          </p:cNvPr>
          <p:cNvGrpSpPr/>
          <p:nvPr/>
        </p:nvGrpSpPr>
        <p:grpSpPr>
          <a:xfrm>
            <a:off x="5671593" y="1911974"/>
            <a:ext cx="6139542" cy="3635965"/>
            <a:chOff x="5633092" y="1709844"/>
            <a:chExt cx="6139542" cy="3635965"/>
          </a:xfrm>
        </p:grpSpPr>
        <p:grpSp>
          <p:nvGrpSpPr>
            <p:cNvPr id="10" name="Group 9">
              <a:extLst>
                <a:ext uri="{FF2B5EF4-FFF2-40B4-BE49-F238E27FC236}">
                  <a16:creationId xmlns:a16="http://schemas.microsoft.com/office/drawing/2014/main" id="{C009EFDE-BF68-4147-B08C-BF4D65A84B5C}"/>
                </a:ext>
              </a:extLst>
            </p:cNvPr>
            <p:cNvGrpSpPr/>
            <p:nvPr/>
          </p:nvGrpSpPr>
          <p:grpSpPr>
            <a:xfrm>
              <a:off x="5633092" y="1709844"/>
              <a:ext cx="6139542" cy="3635965"/>
              <a:chOff x="5625276" y="1701944"/>
              <a:chExt cx="6139542" cy="3635965"/>
            </a:xfrm>
          </p:grpSpPr>
          <p:pic>
            <p:nvPicPr>
              <p:cNvPr id="16" name="Picture 2">
                <a:extLst>
                  <a:ext uri="{FF2B5EF4-FFF2-40B4-BE49-F238E27FC236}">
                    <a16:creationId xmlns:a16="http://schemas.microsoft.com/office/drawing/2014/main" id="{76E361AD-C59A-4762-BE42-158F79D629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75" b="95474"/>
              <a:stretch/>
            </p:blipFill>
            <p:spPr bwMode="auto">
              <a:xfrm>
                <a:off x="5625276" y="1701944"/>
                <a:ext cx="6139542" cy="2460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5D8C32EC-01BC-4480-9718-6D040211F624}"/>
                  </a:ext>
                </a:extLst>
              </p:cNvPr>
              <p:cNvPicPr>
                <a:picLocks noChangeAspect="1"/>
              </p:cNvPicPr>
              <p:nvPr/>
            </p:nvPicPr>
            <p:blipFill rotWithShape="1">
              <a:blip r:embed="rId4">
                <a:extLst>
                  <a:ext uri="{28A0092B-C50C-407E-A947-70E740481C1C}">
                    <a14:useLocalDpi xmlns:a14="http://schemas.microsoft.com/office/drawing/2010/main" val="0"/>
                  </a:ext>
                </a:extLst>
              </a:blip>
              <a:srcRect r="9311"/>
              <a:stretch/>
            </p:blipFill>
            <p:spPr>
              <a:xfrm>
                <a:off x="5625276" y="1947987"/>
                <a:ext cx="6139542" cy="3389922"/>
              </a:xfrm>
              <a:prstGeom prst="rect">
                <a:avLst/>
              </a:prstGeom>
            </p:spPr>
          </p:pic>
        </p:grpSp>
        <p:sp>
          <p:nvSpPr>
            <p:cNvPr id="17" name="Rectangle 16">
              <a:extLst>
                <a:ext uri="{FF2B5EF4-FFF2-40B4-BE49-F238E27FC236}">
                  <a16:creationId xmlns:a16="http://schemas.microsoft.com/office/drawing/2014/main" id="{C678B585-A585-4C66-9973-631746727808}"/>
                </a:ext>
              </a:extLst>
            </p:cNvPr>
            <p:cNvSpPr/>
            <p:nvPr/>
          </p:nvSpPr>
          <p:spPr bwMode="auto">
            <a:xfrm>
              <a:off x="7041662" y="4337538"/>
              <a:ext cx="3579446" cy="5314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Oval 10">
            <a:extLst>
              <a:ext uri="{FF2B5EF4-FFF2-40B4-BE49-F238E27FC236}">
                <a16:creationId xmlns:a16="http://schemas.microsoft.com/office/drawing/2014/main" id="{3B75D312-9A17-4829-8384-758D04DACE09}"/>
              </a:ext>
            </a:extLst>
          </p:cNvPr>
          <p:cNvSpPr/>
          <p:nvPr/>
        </p:nvSpPr>
        <p:spPr bwMode="auto">
          <a:xfrm>
            <a:off x="730398" y="2502250"/>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2" name="Group 11">
            <a:extLst>
              <a:ext uri="{FF2B5EF4-FFF2-40B4-BE49-F238E27FC236}">
                <a16:creationId xmlns:a16="http://schemas.microsoft.com/office/drawing/2014/main" id="{54553CDC-D413-442A-B59B-E2BC684839AE}"/>
              </a:ext>
            </a:extLst>
          </p:cNvPr>
          <p:cNvGrpSpPr/>
          <p:nvPr/>
        </p:nvGrpSpPr>
        <p:grpSpPr>
          <a:xfrm>
            <a:off x="802770" y="2592841"/>
            <a:ext cx="124146" cy="87707"/>
            <a:chOff x="6001010" y="3000875"/>
            <a:chExt cx="189980" cy="134218"/>
          </a:xfrm>
          <a:solidFill>
            <a:srgbClr val="FFFFFF"/>
          </a:solidFill>
        </p:grpSpPr>
        <p:cxnSp>
          <p:nvCxnSpPr>
            <p:cNvPr id="13" name="Straight Connector 12">
              <a:extLst>
                <a:ext uri="{FF2B5EF4-FFF2-40B4-BE49-F238E27FC236}">
                  <a16:creationId xmlns:a16="http://schemas.microsoft.com/office/drawing/2014/main" id="{369BAF70-8DFE-4099-BFF1-E8B609179118}"/>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4" name="L-Shape 13">
              <a:extLst>
                <a:ext uri="{FF2B5EF4-FFF2-40B4-BE49-F238E27FC236}">
                  <a16:creationId xmlns:a16="http://schemas.microsoft.com/office/drawing/2014/main" id="{78BA09FB-EE58-4AB1-80CA-A175C79E7AA8}"/>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5" name="Oval 14">
            <a:extLst>
              <a:ext uri="{FF2B5EF4-FFF2-40B4-BE49-F238E27FC236}">
                <a16:creationId xmlns:a16="http://schemas.microsoft.com/office/drawing/2014/main" id="{AEC886FD-475C-48DE-A265-547F797DA044}"/>
              </a:ext>
            </a:extLst>
          </p:cNvPr>
          <p:cNvSpPr/>
          <p:nvPr/>
        </p:nvSpPr>
        <p:spPr bwMode="auto">
          <a:xfrm>
            <a:off x="730398" y="3318585"/>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9" name="Group 18">
            <a:extLst>
              <a:ext uri="{FF2B5EF4-FFF2-40B4-BE49-F238E27FC236}">
                <a16:creationId xmlns:a16="http://schemas.microsoft.com/office/drawing/2014/main" id="{01367202-1EFA-4BB0-9CCF-900D74E0A272}"/>
              </a:ext>
            </a:extLst>
          </p:cNvPr>
          <p:cNvGrpSpPr/>
          <p:nvPr/>
        </p:nvGrpSpPr>
        <p:grpSpPr>
          <a:xfrm>
            <a:off x="802770" y="3409176"/>
            <a:ext cx="124146" cy="87707"/>
            <a:chOff x="6001010" y="3000875"/>
            <a:chExt cx="189980" cy="134218"/>
          </a:xfrm>
          <a:solidFill>
            <a:srgbClr val="FFFFFF"/>
          </a:solidFill>
        </p:grpSpPr>
        <p:cxnSp>
          <p:nvCxnSpPr>
            <p:cNvPr id="20" name="Straight Connector 19">
              <a:extLst>
                <a:ext uri="{FF2B5EF4-FFF2-40B4-BE49-F238E27FC236}">
                  <a16:creationId xmlns:a16="http://schemas.microsoft.com/office/drawing/2014/main" id="{E21C9F36-99C3-477E-8541-A844950DAF7B}"/>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21" name="L-Shape 20">
              <a:extLst>
                <a:ext uri="{FF2B5EF4-FFF2-40B4-BE49-F238E27FC236}">
                  <a16:creationId xmlns:a16="http://schemas.microsoft.com/office/drawing/2014/main" id="{3A43D2CA-8D0B-40D5-8C37-1DD1C9B42FA6}"/>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2" name="Oval 21">
            <a:extLst>
              <a:ext uri="{FF2B5EF4-FFF2-40B4-BE49-F238E27FC236}">
                <a16:creationId xmlns:a16="http://schemas.microsoft.com/office/drawing/2014/main" id="{C6F8E2D7-0E1C-4527-BFC2-FD288D2B94B5}"/>
              </a:ext>
            </a:extLst>
          </p:cNvPr>
          <p:cNvSpPr/>
          <p:nvPr/>
        </p:nvSpPr>
        <p:spPr bwMode="auto">
          <a:xfrm>
            <a:off x="730398" y="4068649"/>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23" name="Group 22">
            <a:extLst>
              <a:ext uri="{FF2B5EF4-FFF2-40B4-BE49-F238E27FC236}">
                <a16:creationId xmlns:a16="http://schemas.microsoft.com/office/drawing/2014/main" id="{87CB82C0-CA86-437F-888D-AFDC89C5B2FF}"/>
              </a:ext>
            </a:extLst>
          </p:cNvPr>
          <p:cNvGrpSpPr/>
          <p:nvPr/>
        </p:nvGrpSpPr>
        <p:grpSpPr>
          <a:xfrm>
            <a:off x="802770" y="4159240"/>
            <a:ext cx="124146" cy="87707"/>
            <a:chOff x="6001010" y="3000875"/>
            <a:chExt cx="189980" cy="134218"/>
          </a:xfrm>
          <a:solidFill>
            <a:srgbClr val="FFFFFF"/>
          </a:solidFill>
        </p:grpSpPr>
        <p:cxnSp>
          <p:nvCxnSpPr>
            <p:cNvPr id="24" name="Straight Connector 23">
              <a:extLst>
                <a:ext uri="{FF2B5EF4-FFF2-40B4-BE49-F238E27FC236}">
                  <a16:creationId xmlns:a16="http://schemas.microsoft.com/office/drawing/2014/main" id="{1D873700-E520-4807-888C-5BAFD1687694}"/>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25" name="L-Shape 24">
              <a:extLst>
                <a:ext uri="{FF2B5EF4-FFF2-40B4-BE49-F238E27FC236}">
                  <a16:creationId xmlns:a16="http://schemas.microsoft.com/office/drawing/2014/main" id="{4971E61C-842F-4A73-B44A-AD0F732AE009}"/>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6" name="Oval 25">
            <a:extLst>
              <a:ext uri="{FF2B5EF4-FFF2-40B4-BE49-F238E27FC236}">
                <a16:creationId xmlns:a16="http://schemas.microsoft.com/office/drawing/2014/main" id="{09D23F19-B1A9-41E8-9C4B-3E4DB34DCE88}"/>
              </a:ext>
            </a:extLst>
          </p:cNvPr>
          <p:cNvSpPr/>
          <p:nvPr/>
        </p:nvSpPr>
        <p:spPr bwMode="auto">
          <a:xfrm>
            <a:off x="730398" y="4868985"/>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27" name="Group 26">
            <a:extLst>
              <a:ext uri="{FF2B5EF4-FFF2-40B4-BE49-F238E27FC236}">
                <a16:creationId xmlns:a16="http://schemas.microsoft.com/office/drawing/2014/main" id="{E0C9B562-7F7E-4122-A92E-65CF5BFB6630}"/>
              </a:ext>
            </a:extLst>
          </p:cNvPr>
          <p:cNvGrpSpPr/>
          <p:nvPr/>
        </p:nvGrpSpPr>
        <p:grpSpPr>
          <a:xfrm>
            <a:off x="802770" y="4959576"/>
            <a:ext cx="124146" cy="87707"/>
            <a:chOff x="6001010" y="3000875"/>
            <a:chExt cx="189980" cy="134218"/>
          </a:xfrm>
          <a:solidFill>
            <a:srgbClr val="FFFFFF"/>
          </a:solidFill>
        </p:grpSpPr>
        <p:cxnSp>
          <p:nvCxnSpPr>
            <p:cNvPr id="28" name="Straight Connector 27">
              <a:extLst>
                <a:ext uri="{FF2B5EF4-FFF2-40B4-BE49-F238E27FC236}">
                  <a16:creationId xmlns:a16="http://schemas.microsoft.com/office/drawing/2014/main" id="{66758D62-79F7-4C8E-ADE2-389687BE2587}"/>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29" name="L-Shape 28">
              <a:extLst>
                <a:ext uri="{FF2B5EF4-FFF2-40B4-BE49-F238E27FC236}">
                  <a16:creationId xmlns:a16="http://schemas.microsoft.com/office/drawing/2014/main" id="{AC630766-2D77-4910-B33B-C441854FF447}"/>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4028515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4FCF9A9-76CF-44B6-BADA-717054925132}"/>
              </a:ext>
            </a:extLst>
          </p:cNvPr>
          <p:cNvSpPr>
            <a:spLocks noGrp="1"/>
          </p:cNvSpPr>
          <p:nvPr>
            <p:ph type="title"/>
          </p:nvPr>
        </p:nvSpPr>
        <p:spPr/>
        <p:txBody>
          <a:bodyPr/>
          <a:lstStyle/>
          <a:p>
            <a:r>
              <a:rPr lang="en-US"/>
              <a:t>Demo - Azure Migrate</a:t>
            </a:r>
          </a:p>
        </p:txBody>
      </p:sp>
      <p:sp>
        <p:nvSpPr>
          <p:cNvPr id="6" name="Textplatzhalter 5">
            <a:extLst>
              <a:ext uri="{FF2B5EF4-FFF2-40B4-BE49-F238E27FC236}">
                <a16:creationId xmlns:a16="http://schemas.microsoft.com/office/drawing/2014/main" id="{1ED035AC-8373-4F9F-A7B9-07C53AC0B13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5152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0012C-650A-4DD7-827D-966CB3AB58FC}"/>
              </a:ext>
            </a:extLst>
          </p:cNvPr>
          <p:cNvPicPr>
            <a:picLocks noChangeAspect="1"/>
          </p:cNvPicPr>
          <p:nvPr/>
        </p:nvPicPr>
        <p:blipFill>
          <a:blip r:embed="rId3"/>
          <a:stretch>
            <a:fillRect/>
          </a:stretch>
        </p:blipFill>
        <p:spPr>
          <a:xfrm>
            <a:off x="331141" y="408173"/>
            <a:ext cx="6468523" cy="6436180"/>
          </a:xfrm>
          <a:prstGeom prst="rect">
            <a:avLst/>
          </a:prstGeom>
        </p:spPr>
      </p:pic>
      <p:sp>
        <p:nvSpPr>
          <p:cNvPr id="2" name="Title 1">
            <a:extLst>
              <a:ext uri="{FF2B5EF4-FFF2-40B4-BE49-F238E27FC236}">
                <a16:creationId xmlns:a16="http://schemas.microsoft.com/office/drawing/2014/main" id="{3E5DC907-2E1E-49B3-B98B-DAA89886F16B}"/>
              </a:ext>
            </a:extLst>
          </p:cNvPr>
          <p:cNvSpPr>
            <a:spLocks noGrp="1"/>
          </p:cNvSpPr>
          <p:nvPr>
            <p:ph type="title"/>
          </p:nvPr>
        </p:nvSpPr>
        <p:spPr>
          <a:xfrm>
            <a:off x="268080" y="826752"/>
            <a:ext cx="11655841" cy="899652"/>
          </a:xfrm>
        </p:spPr>
        <p:txBody>
          <a:bodyPr/>
          <a:lstStyle/>
          <a:p>
            <a:pPr algn="r"/>
            <a:r>
              <a:rPr lang="en-US" sz="3530" b="1">
                <a:solidFill>
                  <a:schemeClr val="bg2">
                    <a:lumMod val="10000"/>
                  </a:schemeClr>
                </a:solidFill>
                <a:latin typeface="Segoe Semibold" panose="020B0502040504020203" pitchFamily="34" charset="0"/>
              </a:rPr>
              <a:t>Migration tooling Options</a:t>
            </a:r>
          </a:p>
        </p:txBody>
      </p:sp>
      <p:sp>
        <p:nvSpPr>
          <p:cNvPr id="4" name="TextBox 3">
            <a:extLst>
              <a:ext uri="{FF2B5EF4-FFF2-40B4-BE49-F238E27FC236}">
                <a16:creationId xmlns:a16="http://schemas.microsoft.com/office/drawing/2014/main" id="{DB1B06C6-B748-4D6D-8015-05B16411BEA5}"/>
              </a:ext>
            </a:extLst>
          </p:cNvPr>
          <p:cNvSpPr txBox="1"/>
          <p:nvPr/>
        </p:nvSpPr>
        <p:spPr>
          <a:xfrm>
            <a:off x="7458273" y="1726404"/>
            <a:ext cx="4265295" cy="3921457"/>
          </a:xfrm>
          <a:prstGeom prst="rect">
            <a:avLst/>
          </a:prstGeom>
          <a:noFill/>
        </p:spPr>
        <p:txBody>
          <a:bodyPr wrap="square" lIns="179308" tIns="143446" rIns="179308" bIns="143446" rtlCol="0">
            <a:spAutoFit/>
          </a:bodyPr>
          <a:lstStyle/>
          <a:p>
            <a:pPr marR="0" lvl="0" algn="l" defTabSz="914554" rtl="0" eaLnBrk="1" fontAlgn="auto" latinLnBrk="0" hangingPunct="1">
              <a:lnSpc>
                <a:spcPct val="90000"/>
              </a:lnSpc>
              <a:spcBef>
                <a:spcPts val="0"/>
              </a:spcBef>
              <a:spcAft>
                <a:spcPts val="588"/>
              </a:spcAft>
              <a:buClrTx/>
              <a:buSzTx/>
              <a:tabLst/>
              <a:defRPr/>
            </a:pPr>
            <a:r>
              <a:rPr kumimoji="0" lang="en-US" sz="2000" b="0" i="0" u="none" strike="noStrike" kern="1200" cap="none" spc="0" normalizeH="0" baseline="0" noProof="0" dirty="0">
                <a:ln>
                  <a:noFill/>
                </a:ln>
                <a:solidFill>
                  <a:srgbClr val="EAEAEA">
                    <a:lumMod val="10000"/>
                  </a:srgbClr>
                </a:solidFill>
                <a:effectLst/>
                <a:uLnTx/>
                <a:uFillTx/>
                <a:latin typeface="Segoe" panose="020B0502040504020203" pitchFamily="34" charset="0"/>
                <a:ea typeface="+mn-ea"/>
                <a:cs typeface="+mn-cs"/>
              </a:rPr>
              <a:t>Migration is more than a lift &amp; shift rehost to IaaS using tools like Azure Migrate. </a:t>
            </a:r>
          </a:p>
          <a:p>
            <a:pPr marL="342900" marR="0" lvl="0" indent="-342900" algn="l" defTabSz="914554"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EAEAEA">
                  <a:lumMod val="10000"/>
                </a:srgbClr>
              </a:solidFill>
              <a:effectLst/>
              <a:uLnTx/>
              <a:uFillTx/>
              <a:latin typeface="Segoe" panose="020B0502040504020203" pitchFamily="34" charset="0"/>
              <a:ea typeface="+mn-ea"/>
              <a:cs typeface="+mn-cs"/>
            </a:endParaRPr>
          </a:p>
          <a:p>
            <a:pPr marR="0" lvl="0" algn="l" defTabSz="914554" rtl="0" eaLnBrk="1" fontAlgn="auto" latinLnBrk="0" hangingPunct="1">
              <a:lnSpc>
                <a:spcPct val="90000"/>
              </a:lnSpc>
              <a:spcBef>
                <a:spcPts val="0"/>
              </a:spcBef>
              <a:spcAft>
                <a:spcPts val="588"/>
              </a:spcAft>
              <a:buClrTx/>
              <a:buSzTx/>
              <a:tabLst/>
              <a:defRPr/>
            </a:pPr>
            <a:r>
              <a:rPr kumimoji="0" lang="en-US" sz="2000" b="0" i="0" u="none" strike="noStrike" kern="1200" cap="none" spc="0" normalizeH="0" baseline="0" noProof="0" dirty="0">
                <a:ln>
                  <a:noFill/>
                </a:ln>
                <a:solidFill>
                  <a:srgbClr val="EAEAEA">
                    <a:lumMod val="10000"/>
                  </a:srgbClr>
                </a:solidFill>
                <a:effectLst/>
                <a:uLnTx/>
                <a:uFillTx/>
                <a:latin typeface="Segoe" panose="020B0502040504020203" pitchFamily="34" charset="0"/>
                <a:ea typeface="+mn-ea"/>
                <a:cs typeface="+mn-cs"/>
              </a:rPr>
              <a:t>Modernize some assets during migration with PaaS focused solutions like Database Migration Service</a:t>
            </a:r>
          </a:p>
          <a:p>
            <a:pPr marL="342900" marR="0" lvl="0" indent="-342900" algn="l" defTabSz="914554"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EAEAEA">
                  <a:lumMod val="10000"/>
                </a:srgbClr>
              </a:solidFill>
              <a:effectLst/>
              <a:uLnTx/>
              <a:uFillTx/>
              <a:latin typeface="Segoe" panose="020B0502040504020203" pitchFamily="34" charset="0"/>
              <a:ea typeface="+mn-ea"/>
              <a:cs typeface="+mn-cs"/>
            </a:endParaRPr>
          </a:p>
          <a:p>
            <a:pPr marR="0" lvl="0" algn="l" defTabSz="914554" rtl="0" eaLnBrk="1" fontAlgn="auto" latinLnBrk="0" hangingPunct="1">
              <a:lnSpc>
                <a:spcPct val="90000"/>
              </a:lnSpc>
              <a:spcBef>
                <a:spcPts val="0"/>
              </a:spcBef>
              <a:spcAft>
                <a:spcPts val="588"/>
              </a:spcAft>
              <a:buClrTx/>
              <a:buSzTx/>
              <a:tabLst/>
              <a:defRPr/>
            </a:pPr>
            <a:r>
              <a:rPr kumimoji="0" lang="en-US" sz="2000" b="0" i="0" u="none" strike="noStrike" kern="1200" cap="none" spc="0" normalizeH="0" baseline="0" noProof="0" dirty="0">
                <a:ln>
                  <a:noFill/>
                </a:ln>
                <a:solidFill>
                  <a:srgbClr val="EAEAEA">
                    <a:lumMod val="10000"/>
                  </a:srgbClr>
                </a:solidFill>
                <a:effectLst/>
                <a:uLnTx/>
                <a:uFillTx/>
                <a:latin typeface="Segoe" panose="020B0502040504020203" pitchFamily="34" charset="0"/>
                <a:ea typeface="+mn-ea"/>
                <a:cs typeface="+mn-cs"/>
              </a:rPr>
              <a:t>Over time, refactor and modernize any workloads that represent innovation potential</a:t>
            </a:r>
          </a:p>
        </p:txBody>
      </p:sp>
      <p:sp>
        <p:nvSpPr>
          <p:cNvPr id="5" name="Rectangle 4">
            <a:extLst>
              <a:ext uri="{FF2B5EF4-FFF2-40B4-BE49-F238E27FC236}">
                <a16:creationId xmlns:a16="http://schemas.microsoft.com/office/drawing/2014/main" id="{D12A4ABB-D90B-4854-90F7-F4B1A1AD304B}"/>
              </a:ext>
            </a:extLst>
          </p:cNvPr>
          <p:cNvSpPr/>
          <p:nvPr/>
        </p:nvSpPr>
        <p:spPr bwMode="auto">
          <a:xfrm>
            <a:off x="6942398" y="266553"/>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90000"/>
              </a:lnSpc>
              <a:spcBef>
                <a:spcPct val="0"/>
              </a:spcBef>
              <a:spcAft>
                <a:spcPct val="0"/>
              </a:spcAft>
              <a:buClrTx/>
              <a:buSzTx/>
              <a:buFontTx/>
              <a:buNone/>
              <a:tabLst/>
              <a:defRPr/>
            </a:pPr>
            <a:r>
              <a:rPr kumimoji="0" lang="en-US" sz="1373" b="0" i="0" u="none" strike="noStrike" kern="1200" cap="none" spc="0" normalizeH="0" baseline="0" noProof="0" dirty="0">
                <a:ln>
                  <a:noFill/>
                </a:ln>
                <a:solidFill>
                  <a:srgbClr val="20BDEF"/>
                </a:solidFill>
                <a:effectLst/>
                <a:uLnTx/>
                <a:uFillTx/>
                <a:latin typeface="Segoe UI Semilight"/>
                <a:ea typeface="Segoe UI" pitchFamily="34" charset="0"/>
                <a:cs typeface="Segoe UI" pitchFamily="34" charset="0"/>
              </a:rPr>
              <a:t>Expand workload architecture options w/ broader tooling</a:t>
            </a:r>
          </a:p>
        </p:txBody>
      </p:sp>
      <p:sp>
        <p:nvSpPr>
          <p:cNvPr id="6" name="Oval 5">
            <a:extLst>
              <a:ext uri="{FF2B5EF4-FFF2-40B4-BE49-F238E27FC236}">
                <a16:creationId xmlns:a16="http://schemas.microsoft.com/office/drawing/2014/main" id="{E738DF5B-7FD9-49B5-9035-1EDB9E3AAB0E}"/>
              </a:ext>
            </a:extLst>
          </p:cNvPr>
          <p:cNvSpPr/>
          <p:nvPr/>
        </p:nvSpPr>
        <p:spPr bwMode="auto">
          <a:xfrm>
            <a:off x="7117012" y="2144983"/>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8" name="Group 7">
            <a:extLst>
              <a:ext uri="{FF2B5EF4-FFF2-40B4-BE49-F238E27FC236}">
                <a16:creationId xmlns:a16="http://schemas.microsoft.com/office/drawing/2014/main" id="{C0F53C2D-558A-47A3-AF38-8745766FF9B4}"/>
              </a:ext>
            </a:extLst>
          </p:cNvPr>
          <p:cNvGrpSpPr/>
          <p:nvPr/>
        </p:nvGrpSpPr>
        <p:grpSpPr>
          <a:xfrm>
            <a:off x="7189384" y="2235574"/>
            <a:ext cx="124146" cy="87707"/>
            <a:chOff x="6001010" y="3000875"/>
            <a:chExt cx="189980" cy="134218"/>
          </a:xfrm>
          <a:solidFill>
            <a:srgbClr val="FFFFFF"/>
          </a:solidFill>
        </p:grpSpPr>
        <p:cxnSp>
          <p:nvCxnSpPr>
            <p:cNvPr id="9" name="Straight Connector 8">
              <a:extLst>
                <a:ext uri="{FF2B5EF4-FFF2-40B4-BE49-F238E27FC236}">
                  <a16:creationId xmlns:a16="http://schemas.microsoft.com/office/drawing/2014/main" id="{5C4ACD27-E398-49FC-918C-9B65C375985A}"/>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0" name="L-Shape 9">
              <a:extLst>
                <a:ext uri="{FF2B5EF4-FFF2-40B4-BE49-F238E27FC236}">
                  <a16:creationId xmlns:a16="http://schemas.microsoft.com/office/drawing/2014/main" id="{9C4FA94C-2667-469F-8B0E-36C3E243C32E}"/>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1" name="Oval 10">
            <a:extLst>
              <a:ext uri="{FF2B5EF4-FFF2-40B4-BE49-F238E27FC236}">
                <a16:creationId xmlns:a16="http://schemas.microsoft.com/office/drawing/2014/main" id="{9F4188D4-C4EC-403F-B403-B8F3B7A8C94F}"/>
              </a:ext>
            </a:extLst>
          </p:cNvPr>
          <p:cNvSpPr/>
          <p:nvPr/>
        </p:nvSpPr>
        <p:spPr bwMode="auto">
          <a:xfrm>
            <a:off x="7117012" y="3540994"/>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2" name="Group 11">
            <a:extLst>
              <a:ext uri="{FF2B5EF4-FFF2-40B4-BE49-F238E27FC236}">
                <a16:creationId xmlns:a16="http://schemas.microsoft.com/office/drawing/2014/main" id="{CD533960-D679-40F0-94FB-A42C7BF0A6DE}"/>
              </a:ext>
            </a:extLst>
          </p:cNvPr>
          <p:cNvGrpSpPr/>
          <p:nvPr/>
        </p:nvGrpSpPr>
        <p:grpSpPr>
          <a:xfrm>
            <a:off x="7189384" y="3631585"/>
            <a:ext cx="124146" cy="87707"/>
            <a:chOff x="6001010" y="3000875"/>
            <a:chExt cx="189980" cy="134218"/>
          </a:xfrm>
          <a:solidFill>
            <a:srgbClr val="FFFFFF"/>
          </a:solidFill>
        </p:grpSpPr>
        <p:cxnSp>
          <p:nvCxnSpPr>
            <p:cNvPr id="13" name="Straight Connector 12">
              <a:extLst>
                <a:ext uri="{FF2B5EF4-FFF2-40B4-BE49-F238E27FC236}">
                  <a16:creationId xmlns:a16="http://schemas.microsoft.com/office/drawing/2014/main" id="{71CCE4F6-6759-4293-A26F-3934FE89E900}"/>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4" name="L-Shape 13">
              <a:extLst>
                <a:ext uri="{FF2B5EF4-FFF2-40B4-BE49-F238E27FC236}">
                  <a16:creationId xmlns:a16="http://schemas.microsoft.com/office/drawing/2014/main" id="{3B61952A-4DBE-4842-8B7C-C678B0CEE66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5" name="Oval 14">
            <a:extLst>
              <a:ext uri="{FF2B5EF4-FFF2-40B4-BE49-F238E27FC236}">
                <a16:creationId xmlns:a16="http://schemas.microsoft.com/office/drawing/2014/main" id="{3AE75823-C149-48E1-A657-371AE30C04B8}"/>
              </a:ext>
            </a:extLst>
          </p:cNvPr>
          <p:cNvSpPr/>
          <p:nvPr/>
        </p:nvSpPr>
        <p:spPr bwMode="auto">
          <a:xfrm>
            <a:off x="7117012" y="4997152"/>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6" name="Group 15">
            <a:extLst>
              <a:ext uri="{FF2B5EF4-FFF2-40B4-BE49-F238E27FC236}">
                <a16:creationId xmlns:a16="http://schemas.microsoft.com/office/drawing/2014/main" id="{D58C1878-DCD6-4EDD-9B23-1E14D579A56A}"/>
              </a:ext>
            </a:extLst>
          </p:cNvPr>
          <p:cNvGrpSpPr/>
          <p:nvPr/>
        </p:nvGrpSpPr>
        <p:grpSpPr>
          <a:xfrm>
            <a:off x="7189384" y="5087743"/>
            <a:ext cx="124146" cy="87707"/>
            <a:chOff x="6001010" y="3000875"/>
            <a:chExt cx="189980" cy="134218"/>
          </a:xfrm>
          <a:solidFill>
            <a:srgbClr val="FFFFFF"/>
          </a:solidFill>
        </p:grpSpPr>
        <p:cxnSp>
          <p:nvCxnSpPr>
            <p:cNvPr id="17" name="Straight Connector 16">
              <a:extLst>
                <a:ext uri="{FF2B5EF4-FFF2-40B4-BE49-F238E27FC236}">
                  <a16:creationId xmlns:a16="http://schemas.microsoft.com/office/drawing/2014/main" id="{5B0585C1-1F07-403A-993D-D8639973560D}"/>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8" name="L-Shape 17">
              <a:extLst>
                <a:ext uri="{FF2B5EF4-FFF2-40B4-BE49-F238E27FC236}">
                  <a16:creationId xmlns:a16="http://schemas.microsoft.com/office/drawing/2014/main" id="{03E926CF-7F0F-4054-B4F2-FEEF9A5B7F2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2852796857"/>
      </p:ext>
    </p:extLst>
  </p:cSld>
  <p:clrMapOvr>
    <a:masterClrMapping/>
  </p:clrMapOvr>
  <mc:AlternateContent xmlns:mc="http://schemas.openxmlformats.org/markup-compatibility/2006" xmlns:p14="http://schemas.microsoft.com/office/powerpoint/2010/main">
    <mc:Choice Requires="p14">
      <p:transition advClick="0">
        <p14:reveal/>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E99A-E1AF-4BBB-B489-6E7BDD6C3F08}"/>
              </a:ext>
            </a:extLst>
          </p:cNvPr>
          <p:cNvSpPr>
            <a:spLocks noGrp="1"/>
          </p:cNvSpPr>
          <p:nvPr>
            <p:ph type="title"/>
          </p:nvPr>
        </p:nvSpPr>
        <p:spPr/>
        <p:txBody>
          <a:bodyPr/>
          <a:lstStyle/>
          <a:p>
            <a:r>
              <a:rPr lang="en-US" dirty="0">
                <a:solidFill>
                  <a:schemeClr val="tx1"/>
                </a:solidFill>
              </a:rPr>
              <a:t>Azure Migrate resources</a:t>
            </a:r>
          </a:p>
        </p:txBody>
      </p:sp>
      <p:sp>
        <p:nvSpPr>
          <p:cNvPr id="3" name="Rectangle 2">
            <a:extLst>
              <a:ext uri="{FF2B5EF4-FFF2-40B4-BE49-F238E27FC236}">
                <a16:creationId xmlns:a16="http://schemas.microsoft.com/office/drawing/2014/main" id="{5D87A956-F2E5-4062-87C9-892CBBFE7AE5}"/>
              </a:ext>
            </a:extLst>
          </p:cNvPr>
          <p:cNvSpPr/>
          <p:nvPr/>
        </p:nvSpPr>
        <p:spPr>
          <a:xfrm>
            <a:off x="1199274" y="1282593"/>
            <a:ext cx="5174268" cy="5347973"/>
          </a:xfrm>
          <a:prstGeom prst="rect">
            <a:avLst/>
          </a:prstGeom>
        </p:spPr>
        <p:txBody>
          <a:bodyPr wrap="square" lIns="0">
            <a:spAutoFit/>
          </a:bodyPr>
          <a:lstStyle/>
          <a:p>
            <a:pPr defTabSz="914049" fontAlgn="base">
              <a:spcAft>
                <a:spcPts val="3528"/>
              </a:spcAft>
              <a:defRPr/>
            </a:pPr>
            <a:r>
              <a:rPr lang="en-US" sz="1600" dirty="0">
                <a:latin typeface="Segoe UI Semibold" panose="020B0702040204020203" pitchFamily="34" charset="0"/>
              </a:rPr>
              <a:t>Learn more </a:t>
            </a:r>
            <a:br>
              <a:rPr lang="en-US" sz="1600" dirty="0">
                <a:latin typeface="Segoe UI Semibold" panose="020B0702040204020203" pitchFamily="34" charset="0"/>
              </a:rPr>
            </a:br>
            <a:r>
              <a:rPr lang="en-US" sz="1600" dirty="0">
                <a:latin typeface="Segoe UI Semibold" panose="020B0702040204020203" pitchFamily="34" charset="0"/>
              </a:rPr>
              <a:t>aka.ms/</a:t>
            </a:r>
            <a:r>
              <a:rPr lang="en-US" sz="1600" dirty="0" err="1">
                <a:latin typeface="Segoe UI Semibold" panose="020B0702040204020203" pitchFamily="34" charset="0"/>
              </a:rPr>
              <a:t>AzureMigrate</a:t>
            </a:r>
            <a:r>
              <a:rPr lang="en-US" sz="1600" dirty="0">
                <a:latin typeface="Segoe UI Semibold" panose="020B0702040204020203" pitchFamily="34" charset="0"/>
              </a:rPr>
              <a:t>​</a:t>
            </a:r>
            <a:endParaRPr lang="en-US" sz="1600" dirty="0">
              <a:latin typeface="&amp;quot"/>
            </a:endParaRPr>
          </a:p>
          <a:p>
            <a:pPr defTabSz="914049" fontAlgn="base">
              <a:spcAft>
                <a:spcPts val="3528"/>
              </a:spcAft>
              <a:defRPr/>
            </a:pPr>
            <a:r>
              <a:rPr lang="en-US" sz="1600" dirty="0">
                <a:latin typeface="Segoe UI Semibold" panose="020B0702040204020203" pitchFamily="34" charset="0"/>
              </a:rPr>
              <a:t>Documentation</a:t>
            </a:r>
            <a:br>
              <a:rPr lang="en-US" sz="1600" dirty="0">
                <a:latin typeface="Segoe UI Semibold" panose="020B0702040204020203" pitchFamily="34" charset="0"/>
              </a:rPr>
            </a:br>
            <a:r>
              <a:rPr lang="en-US" sz="1600" dirty="0">
                <a:latin typeface="Segoe UI Semibold" panose="020B0702040204020203" pitchFamily="34" charset="0"/>
              </a:rPr>
              <a:t>aka.ms/</a:t>
            </a:r>
            <a:r>
              <a:rPr lang="en-US" sz="1600" dirty="0" err="1">
                <a:latin typeface="Segoe UI Semibold" panose="020B0702040204020203" pitchFamily="34" charset="0"/>
              </a:rPr>
              <a:t>AzureMigrateDocs</a:t>
            </a:r>
            <a:r>
              <a:rPr lang="en-US" sz="1600" dirty="0">
                <a:latin typeface="Segoe UI Semibold" panose="020B0702040204020203" pitchFamily="34" charset="0"/>
              </a:rPr>
              <a:t>​</a:t>
            </a:r>
            <a:endParaRPr lang="en-US" sz="1600" dirty="0">
              <a:latin typeface="&amp;quot"/>
            </a:endParaRPr>
          </a:p>
          <a:p>
            <a:pPr defTabSz="914049" fontAlgn="base">
              <a:spcAft>
                <a:spcPts val="3528"/>
              </a:spcAft>
              <a:defRPr/>
            </a:pPr>
            <a:r>
              <a:rPr lang="en-US" sz="1600" dirty="0">
                <a:latin typeface="Segoe UI Semibold" panose="020B0702040204020203" pitchFamily="34" charset="0"/>
              </a:rPr>
              <a:t>Azure Migration Blog</a:t>
            </a:r>
            <a:br>
              <a:rPr lang="en-US" sz="1600" dirty="0">
                <a:latin typeface="Segoe UI Semibold" panose="020B0702040204020203" pitchFamily="34" charset="0"/>
              </a:rPr>
            </a:br>
            <a:r>
              <a:rPr lang="en-US" sz="1600" dirty="0">
                <a:latin typeface="Segoe UI Semibold" panose="020B0702040204020203" pitchFamily="34" charset="0"/>
              </a:rPr>
              <a:t>aka.ms/</a:t>
            </a:r>
            <a:r>
              <a:rPr lang="en-US" sz="1600" dirty="0" err="1">
                <a:latin typeface="Segoe UI Semibold" panose="020B0702040204020203" pitchFamily="34" charset="0"/>
              </a:rPr>
              <a:t>MigrationBlogs</a:t>
            </a:r>
            <a:endParaRPr lang="en-US" sz="1600" dirty="0">
              <a:latin typeface="&amp;quot"/>
            </a:endParaRPr>
          </a:p>
          <a:p>
            <a:pPr defTabSz="914049" fontAlgn="base">
              <a:spcAft>
                <a:spcPts val="3528"/>
              </a:spcAft>
              <a:defRPr/>
            </a:pPr>
            <a:r>
              <a:rPr lang="en-US" sz="1600" dirty="0">
                <a:latin typeface="Segoe UI Semibold" panose="020B0702040204020203" pitchFamily="34" charset="0"/>
              </a:rPr>
              <a:t>Azure Migrate Demos</a:t>
            </a:r>
            <a:br>
              <a:rPr lang="en-US" sz="1600" dirty="0">
                <a:latin typeface="Segoe UI Semibold" panose="020B0702040204020203" pitchFamily="34" charset="0"/>
              </a:rPr>
            </a:br>
            <a:r>
              <a:rPr lang="en-US" sz="1600" dirty="0">
                <a:latin typeface="Segoe UI Semibold" panose="020B0702040204020203" pitchFamily="34" charset="0"/>
              </a:rPr>
              <a:t>aka.ms/</a:t>
            </a:r>
            <a:r>
              <a:rPr lang="en-US" sz="1600" dirty="0" err="1">
                <a:latin typeface="Segoe UI Semibold" panose="020B0702040204020203" pitchFamily="34" charset="0"/>
              </a:rPr>
              <a:t>AzureMigrateGettingStarted</a:t>
            </a:r>
            <a:endParaRPr lang="en-US" sz="1600" dirty="0">
              <a:latin typeface="Segoe UI Semibold" panose="020B0702040204020203" pitchFamily="34" charset="0"/>
            </a:endParaRPr>
          </a:p>
          <a:p>
            <a:pPr defTabSz="914049" fontAlgn="base">
              <a:defRPr/>
            </a:pPr>
            <a:r>
              <a:rPr lang="en-US" sz="1600" dirty="0">
                <a:latin typeface="Segoe UI Semibold" panose="020B0702040204020203" pitchFamily="34" charset="0"/>
              </a:rPr>
              <a:t>E-Book</a:t>
            </a:r>
          </a:p>
          <a:p>
            <a:pPr defTabSz="914049" fontAlgn="base">
              <a:defRPr/>
            </a:pPr>
            <a:r>
              <a:rPr lang="en-US" sz="1600" dirty="0">
                <a:latin typeface="Segoe UI Semibold" panose="020B0702040204020203" pitchFamily="34" charset="0"/>
              </a:rPr>
              <a:t>aka.ms/</a:t>
            </a:r>
            <a:r>
              <a:rPr lang="en-US" sz="1600" dirty="0" err="1">
                <a:latin typeface="Segoe UI Semibold" panose="020B0702040204020203" pitchFamily="34" charset="0"/>
              </a:rPr>
              <a:t>AzureMigrateEbook</a:t>
            </a:r>
            <a:endParaRPr lang="en-US" sz="1600" dirty="0">
              <a:latin typeface="Segoe UI Semibold" panose="020B0702040204020203" pitchFamily="34" charset="0"/>
            </a:endParaRPr>
          </a:p>
          <a:p>
            <a:pPr defTabSz="914049" fontAlgn="base">
              <a:defRPr/>
            </a:pPr>
            <a:endParaRPr lang="en-US" sz="1600" dirty="0">
              <a:latin typeface="Segoe UI Semibold" panose="020B0702040204020203" pitchFamily="34" charset="0"/>
            </a:endParaRPr>
          </a:p>
          <a:p>
            <a:pPr defTabSz="914049" fontAlgn="base">
              <a:defRPr/>
            </a:pPr>
            <a:endParaRPr lang="en-US" sz="1600" dirty="0">
              <a:latin typeface="Segoe UI Semibold" panose="020B0702040204020203" pitchFamily="34" charset="0"/>
            </a:endParaRPr>
          </a:p>
          <a:p>
            <a:pPr defTabSz="914049" fontAlgn="base">
              <a:defRPr/>
            </a:pPr>
            <a:r>
              <a:rPr lang="en-US" sz="1600" dirty="0">
                <a:latin typeface="Segoe UI Semibold" panose="020B0702040204020203" pitchFamily="34" charset="0"/>
              </a:rPr>
              <a:t>Learning path</a:t>
            </a:r>
          </a:p>
          <a:p>
            <a:pPr defTabSz="914049" fontAlgn="base">
              <a:defRPr/>
            </a:pPr>
            <a:r>
              <a:rPr lang="en-US" sz="1600" dirty="0">
                <a:latin typeface="Segoe UI Semibold" panose="020B0702040204020203" pitchFamily="34" charset="0"/>
              </a:rPr>
              <a:t>aka.ms/</a:t>
            </a:r>
            <a:r>
              <a:rPr lang="en-US" sz="1600" dirty="0" err="1">
                <a:latin typeface="Segoe UI Semibold" panose="020B0702040204020203" pitchFamily="34" charset="0"/>
              </a:rPr>
              <a:t>AzureMigrateLearning</a:t>
            </a:r>
            <a:endParaRPr lang="en-US" sz="1600" dirty="0">
              <a:latin typeface="Segoe UI Semibold" panose="020B0702040204020203" pitchFamily="34" charset="0"/>
            </a:endParaRPr>
          </a:p>
        </p:txBody>
      </p:sp>
      <p:sp>
        <p:nvSpPr>
          <p:cNvPr id="8" name="Rectangle 7">
            <a:extLst>
              <a:ext uri="{FF2B5EF4-FFF2-40B4-BE49-F238E27FC236}">
                <a16:creationId xmlns:a16="http://schemas.microsoft.com/office/drawing/2014/main" id="{B3D8307B-AEAE-3D4F-8AE7-039E15242ED6}"/>
              </a:ext>
            </a:extLst>
          </p:cNvPr>
          <p:cNvSpPr/>
          <p:nvPr/>
        </p:nvSpPr>
        <p:spPr bwMode="auto">
          <a:xfrm>
            <a:off x="6111899" y="974"/>
            <a:ext cx="6079237" cy="68560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prstClr val="black"/>
              </a:solidFill>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C4ECF71C-A3F6-A64C-AA08-E13263FFF2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11899" y="974"/>
            <a:ext cx="6079237" cy="6856055"/>
          </a:xfrm>
          <a:prstGeom prst="rect">
            <a:avLst/>
          </a:prstGeom>
          <a:solidFill>
            <a:schemeClr val="tx1"/>
          </a:solidFill>
        </p:spPr>
      </p:pic>
      <p:cxnSp>
        <p:nvCxnSpPr>
          <p:cNvPr id="25" name="Straight Connector 24">
            <a:extLst>
              <a:ext uri="{FF2B5EF4-FFF2-40B4-BE49-F238E27FC236}">
                <a16:creationId xmlns:a16="http://schemas.microsoft.com/office/drawing/2014/main" id="{994C39AB-EA7C-B545-B06A-68376931B42E}"/>
              </a:ext>
            </a:extLst>
          </p:cNvPr>
          <p:cNvCxnSpPr>
            <a:cxnSpLocks/>
          </p:cNvCxnSpPr>
          <p:nvPr/>
        </p:nvCxnSpPr>
        <p:spPr>
          <a:xfrm>
            <a:off x="1192687" y="2039144"/>
            <a:ext cx="4650198"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23C4A6-2C08-8540-A57D-A790ABD8F871}"/>
              </a:ext>
            </a:extLst>
          </p:cNvPr>
          <p:cNvCxnSpPr>
            <a:cxnSpLocks/>
          </p:cNvCxnSpPr>
          <p:nvPr/>
        </p:nvCxnSpPr>
        <p:spPr>
          <a:xfrm>
            <a:off x="1192687" y="2995480"/>
            <a:ext cx="4650198"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534E0-F87C-2F4B-A36C-FAC03BE224E3}"/>
              </a:ext>
            </a:extLst>
          </p:cNvPr>
          <p:cNvCxnSpPr>
            <a:cxnSpLocks/>
          </p:cNvCxnSpPr>
          <p:nvPr/>
        </p:nvCxnSpPr>
        <p:spPr>
          <a:xfrm>
            <a:off x="1192687" y="3922334"/>
            <a:ext cx="4650198"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484495-6940-2C46-8164-DCE863A57B3E}"/>
              </a:ext>
            </a:extLst>
          </p:cNvPr>
          <p:cNvCxnSpPr>
            <a:cxnSpLocks/>
          </p:cNvCxnSpPr>
          <p:nvPr/>
        </p:nvCxnSpPr>
        <p:spPr>
          <a:xfrm>
            <a:off x="1192687" y="4862767"/>
            <a:ext cx="4650198"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9AE3850-B80F-FE47-BAD7-B77B4183D18B}"/>
              </a:ext>
            </a:extLst>
          </p:cNvPr>
          <p:cNvSpPr/>
          <p:nvPr/>
        </p:nvSpPr>
        <p:spPr bwMode="auto">
          <a:xfrm>
            <a:off x="661433" y="1494114"/>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33" name="Group 32">
            <a:extLst>
              <a:ext uri="{FF2B5EF4-FFF2-40B4-BE49-F238E27FC236}">
                <a16:creationId xmlns:a16="http://schemas.microsoft.com/office/drawing/2014/main" id="{CA48379B-8091-6F4F-AC1D-855DCB0931C1}"/>
              </a:ext>
            </a:extLst>
          </p:cNvPr>
          <p:cNvGrpSpPr/>
          <p:nvPr/>
        </p:nvGrpSpPr>
        <p:grpSpPr>
          <a:xfrm>
            <a:off x="733805" y="1584705"/>
            <a:ext cx="124146" cy="87707"/>
            <a:chOff x="6001010" y="3000875"/>
            <a:chExt cx="189980" cy="134218"/>
          </a:xfrm>
          <a:solidFill>
            <a:srgbClr val="FFFFFF"/>
          </a:solidFill>
        </p:grpSpPr>
        <p:cxnSp>
          <p:nvCxnSpPr>
            <p:cNvPr id="34" name="Straight Connector 33">
              <a:extLst>
                <a:ext uri="{FF2B5EF4-FFF2-40B4-BE49-F238E27FC236}">
                  <a16:creationId xmlns:a16="http://schemas.microsoft.com/office/drawing/2014/main" id="{659CD189-A044-5149-9577-8B2A0BCC2ED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35" name="L-Shape 34">
              <a:extLst>
                <a:ext uri="{FF2B5EF4-FFF2-40B4-BE49-F238E27FC236}">
                  <a16:creationId xmlns:a16="http://schemas.microsoft.com/office/drawing/2014/main" id="{5B86FB25-6C99-7848-ABF8-0F057FCAD55F}"/>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42" name="Oval 41">
            <a:extLst>
              <a:ext uri="{FF2B5EF4-FFF2-40B4-BE49-F238E27FC236}">
                <a16:creationId xmlns:a16="http://schemas.microsoft.com/office/drawing/2014/main" id="{BA0EA0AA-C0D7-EC45-88D3-5145C8DD911E}"/>
              </a:ext>
            </a:extLst>
          </p:cNvPr>
          <p:cNvSpPr/>
          <p:nvPr/>
        </p:nvSpPr>
        <p:spPr bwMode="auto">
          <a:xfrm>
            <a:off x="661433" y="3359468"/>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43" name="Group 42">
            <a:extLst>
              <a:ext uri="{FF2B5EF4-FFF2-40B4-BE49-F238E27FC236}">
                <a16:creationId xmlns:a16="http://schemas.microsoft.com/office/drawing/2014/main" id="{7AB1086A-096A-3E4C-987D-16C8AB32A681}"/>
              </a:ext>
            </a:extLst>
          </p:cNvPr>
          <p:cNvGrpSpPr/>
          <p:nvPr/>
        </p:nvGrpSpPr>
        <p:grpSpPr>
          <a:xfrm>
            <a:off x="733805" y="3450059"/>
            <a:ext cx="124146" cy="87707"/>
            <a:chOff x="6001010" y="3000875"/>
            <a:chExt cx="189980" cy="134218"/>
          </a:xfrm>
          <a:solidFill>
            <a:srgbClr val="FFFFFF"/>
          </a:solidFill>
        </p:grpSpPr>
        <p:cxnSp>
          <p:nvCxnSpPr>
            <p:cNvPr id="44" name="Straight Connector 43">
              <a:extLst>
                <a:ext uri="{FF2B5EF4-FFF2-40B4-BE49-F238E27FC236}">
                  <a16:creationId xmlns:a16="http://schemas.microsoft.com/office/drawing/2014/main" id="{29359C6C-9422-D645-89E9-06A5776B1C3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5" name="L-Shape 44">
              <a:extLst>
                <a:ext uri="{FF2B5EF4-FFF2-40B4-BE49-F238E27FC236}">
                  <a16:creationId xmlns:a16="http://schemas.microsoft.com/office/drawing/2014/main" id="{E209BDEF-342D-F646-B848-82662E46548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47" name="Oval 46">
            <a:extLst>
              <a:ext uri="{FF2B5EF4-FFF2-40B4-BE49-F238E27FC236}">
                <a16:creationId xmlns:a16="http://schemas.microsoft.com/office/drawing/2014/main" id="{3578755B-0CF7-904F-B48C-65FCCD01FECE}"/>
              </a:ext>
            </a:extLst>
          </p:cNvPr>
          <p:cNvSpPr/>
          <p:nvPr/>
        </p:nvSpPr>
        <p:spPr bwMode="auto">
          <a:xfrm>
            <a:off x="661433" y="4330458"/>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48" name="Group 47">
            <a:extLst>
              <a:ext uri="{FF2B5EF4-FFF2-40B4-BE49-F238E27FC236}">
                <a16:creationId xmlns:a16="http://schemas.microsoft.com/office/drawing/2014/main" id="{E223A30E-5A6F-4646-A3AF-6375D2D333A9}"/>
              </a:ext>
            </a:extLst>
          </p:cNvPr>
          <p:cNvGrpSpPr/>
          <p:nvPr/>
        </p:nvGrpSpPr>
        <p:grpSpPr>
          <a:xfrm>
            <a:off x="733805" y="4421049"/>
            <a:ext cx="124146" cy="87707"/>
            <a:chOff x="6001010" y="3000875"/>
            <a:chExt cx="189980" cy="134218"/>
          </a:xfrm>
          <a:solidFill>
            <a:srgbClr val="FFFFFF"/>
          </a:solidFill>
        </p:grpSpPr>
        <p:cxnSp>
          <p:nvCxnSpPr>
            <p:cNvPr id="49" name="Straight Connector 48">
              <a:extLst>
                <a:ext uri="{FF2B5EF4-FFF2-40B4-BE49-F238E27FC236}">
                  <a16:creationId xmlns:a16="http://schemas.microsoft.com/office/drawing/2014/main" id="{4DC279C6-C12D-B14A-99C3-8E73B6CAF7D3}"/>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0" name="L-Shape 49">
              <a:extLst>
                <a:ext uri="{FF2B5EF4-FFF2-40B4-BE49-F238E27FC236}">
                  <a16:creationId xmlns:a16="http://schemas.microsoft.com/office/drawing/2014/main" id="{10EA6058-B30C-A04D-95AC-14C74C5B0264}"/>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52" name="Oval 51">
            <a:extLst>
              <a:ext uri="{FF2B5EF4-FFF2-40B4-BE49-F238E27FC236}">
                <a16:creationId xmlns:a16="http://schemas.microsoft.com/office/drawing/2014/main" id="{D389D5AC-09FB-4FF3-A883-727541153720}"/>
              </a:ext>
            </a:extLst>
          </p:cNvPr>
          <p:cNvSpPr/>
          <p:nvPr/>
        </p:nvSpPr>
        <p:spPr bwMode="auto">
          <a:xfrm>
            <a:off x="661432" y="5167002"/>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53" name="Group 52">
            <a:extLst>
              <a:ext uri="{FF2B5EF4-FFF2-40B4-BE49-F238E27FC236}">
                <a16:creationId xmlns:a16="http://schemas.microsoft.com/office/drawing/2014/main" id="{17327306-3EB2-4BA9-8AA8-C0D719EDEE1D}"/>
              </a:ext>
            </a:extLst>
          </p:cNvPr>
          <p:cNvGrpSpPr/>
          <p:nvPr/>
        </p:nvGrpSpPr>
        <p:grpSpPr>
          <a:xfrm>
            <a:off x="733804" y="5257593"/>
            <a:ext cx="124146" cy="87707"/>
            <a:chOff x="6001010" y="3000875"/>
            <a:chExt cx="189980" cy="134218"/>
          </a:xfrm>
          <a:solidFill>
            <a:srgbClr val="FFFFFF"/>
          </a:solidFill>
        </p:grpSpPr>
        <p:cxnSp>
          <p:nvCxnSpPr>
            <p:cNvPr id="54" name="Straight Connector 53">
              <a:extLst>
                <a:ext uri="{FF2B5EF4-FFF2-40B4-BE49-F238E27FC236}">
                  <a16:creationId xmlns:a16="http://schemas.microsoft.com/office/drawing/2014/main" id="{4ECD5610-5A4C-4440-A0DB-7DEA0C98A0E7}"/>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5" name="L-Shape 54">
              <a:extLst>
                <a:ext uri="{FF2B5EF4-FFF2-40B4-BE49-F238E27FC236}">
                  <a16:creationId xmlns:a16="http://schemas.microsoft.com/office/drawing/2014/main" id="{CA110CFD-101F-4F8B-AF15-70CB58A524E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cxnSp>
        <p:nvCxnSpPr>
          <p:cNvPr id="4" name="Straight Connector 3">
            <a:extLst>
              <a:ext uri="{FF2B5EF4-FFF2-40B4-BE49-F238E27FC236}">
                <a16:creationId xmlns:a16="http://schemas.microsoft.com/office/drawing/2014/main" id="{5F1E68A2-1E67-4C07-8882-5936467C95E9}"/>
              </a:ext>
            </a:extLst>
          </p:cNvPr>
          <p:cNvCxnSpPr>
            <a:cxnSpLocks/>
          </p:cNvCxnSpPr>
          <p:nvPr/>
        </p:nvCxnSpPr>
        <p:spPr>
          <a:xfrm>
            <a:off x="1192687" y="5804662"/>
            <a:ext cx="4650198"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6DB3B61-A10C-4FE7-A931-8354F76C6169}"/>
              </a:ext>
            </a:extLst>
          </p:cNvPr>
          <p:cNvSpPr/>
          <p:nvPr/>
        </p:nvSpPr>
        <p:spPr bwMode="auto">
          <a:xfrm>
            <a:off x="661432" y="6137992"/>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41" name="Group 40">
            <a:extLst>
              <a:ext uri="{FF2B5EF4-FFF2-40B4-BE49-F238E27FC236}">
                <a16:creationId xmlns:a16="http://schemas.microsoft.com/office/drawing/2014/main" id="{B1102FFA-44D7-449B-957F-B290CD26701C}"/>
              </a:ext>
            </a:extLst>
          </p:cNvPr>
          <p:cNvGrpSpPr/>
          <p:nvPr/>
        </p:nvGrpSpPr>
        <p:grpSpPr>
          <a:xfrm>
            <a:off x="733804" y="6228583"/>
            <a:ext cx="124146" cy="87707"/>
            <a:chOff x="6001010" y="3000875"/>
            <a:chExt cx="189980" cy="134218"/>
          </a:xfrm>
          <a:solidFill>
            <a:srgbClr val="FFFFFF"/>
          </a:solidFill>
        </p:grpSpPr>
        <p:cxnSp>
          <p:nvCxnSpPr>
            <p:cNvPr id="46" name="Straight Connector 45">
              <a:extLst>
                <a:ext uri="{FF2B5EF4-FFF2-40B4-BE49-F238E27FC236}">
                  <a16:creationId xmlns:a16="http://schemas.microsoft.com/office/drawing/2014/main" id="{9468580C-01F4-45FD-AF17-13224282ABBC}"/>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1" name="L-Shape 50">
              <a:extLst>
                <a:ext uri="{FF2B5EF4-FFF2-40B4-BE49-F238E27FC236}">
                  <a16:creationId xmlns:a16="http://schemas.microsoft.com/office/drawing/2014/main" id="{0E81CAC9-9C1E-444D-9247-288911D38095}"/>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57" name="Oval 56">
            <a:extLst>
              <a:ext uri="{FF2B5EF4-FFF2-40B4-BE49-F238E27FC236}">
                <a16:creationId xmlns:a16="http://schemas.microsoft.com/office/drawing/2014/main" id="{FFEE8C14-0992-4F81-A852-DFA65D3692A8}"/>
              </a:ext>
            </a:extLst>
          </p:cNvPr>
          <p:cNvSpPr/>
          <p:nvPr/>
        </p:nvSpPr>
        <p:spPr bwMode="auto">
          <a:xfrm>
            <a:off x="661432" y="2384576"/>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58" name="Group 57">
            <a:extLst>
              <a:ext uri="{FF2B5EF4-FFF2-40B4-BE49-F238E27FC236}">
                <a16:creationId xmlns:a16="http://schemas.microsoft.com/office/drawing/2014/main" id="{E700347C-A9D3-41FB-B087-6539E476DF5A}"/>
              </a:ext>
            </a:extLst>
          </p:cNvPr>
          <p:cNvGrpSpPr/>
          <p:nvPr/>
        </p:nvGrpSpPr>
        <p:grpSpPr>
          <a:xfrm>
            <a:off x="733804" y="2475167"/>
            <a:ext cx="124146" cy="87707"/>
            <a:chOff x="6001010" y="3000875"/>
            <a:chExt cx="189980" cy="134218"/>
          </a:xfrm>
          <a:solidFill>
            <a:srgbClr val="FFFFFF"/>
          </a:solidFill>
        </p:grpSpPr>
        <p:cxnSp>
          <p:nvCxnSpPr>
            <p:cNvPr id="59" name="Straight Connector 58">
              <a:extLst>
                <a:ext uri="{FF2B5EF4-FFF2-40B4-BE49-F238E27FC236}">
                  <a16:creationId xmlns:a16="http://schemas.microsoft.com/office/drawing/2014/main" id="{28B0F7AF-9D9F-46B5-AC02-F17BA5103714}"/>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60" name="L-Shape 59">
              <a:extLst>
                <a:ext uri="{FF2B5EF4-FFF2-40B4-BE49-F238E27FC236}">
                  <a16:creationId xmlns:a16="http://schemas.microsoft.com/office/drawing/2014/main" id="{6926F3D8-CB20-447A-99C3-D8840F2C194B}"/>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2386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defTabSz="932462">
              <a:defRPr/>
            </a:pPr>
            <a:r>
              <a:rPr sz="3200">
                <a:solidFill>
                  <a:srgbClr val="FFFFFF"/>
                </a:solidFill>
                <a:latin typeface="Segoe UI Light" charset="0"/>
                <a:ea typeface="Segoe UI Light" charset="0"/>
                <a:cs typeface="Segoe UI Light" charset="0"/>
              </a:rPr>
              <a:t>Thank you for joining us.</a:t>
            </a:r>
          </a:p>
        </p:txBody>
      </p:sp>
      <p:pic>
        <p:nvPicPr>
          <p:cNvPr id="5" name="Picture 4">
            <a:extLst>
              <a:ext uri="{FF2B5EF4-FFF2-40B4-BE49-F238E27FC236}">
                <a16:creationId xmlns:a16="http://schemas.microsoft.com/office/drawing/2014/main" id="{EAFE9B13-2F61-F948-8077-731294A55163}"/>
              </a:ext>
            </a:extLst>
          </p:cNvPr>
          <p:cNvPicPr>
            <a:picLocks noChangeAspect="1"/>
          </p:cNvPicPr>
          <p:nvPr/>
        </p:nvPicPr>
        <p:blipFill>
          <a:blip r:embed="rId3"/>
          <a:stretch>
            <a:fillRect/>
          </a:stretch>
        </p:blipFill>
        <p:spPr>
          <a:xfrm>
            <a:off x="-81280" y="2225040"/>
            <a:ext cx="4767299" cy="1574800"/>
          </a:xfrm>
          <a:prstGeom prst="rect">
            <a:avLst/>
          </a:prstGeom>
        </p:spPr>
      </p:pic>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202C64F-19C0-48AE-8BC5-B15920714E7B}"/>
              </a:ext>
            </a:extLst>
          </p:cNvPr>
          <p:cNvGrpSpPr/>
          <p:nvPr/>
        </p:nvGrpSpPr>
        <p:grpSpPr>
          <a:xfrm>
            <a:off x="2922151" y="2799413"/>
            <a:ext cx="1304022" cy="72574"/>
            <a:chOff x="2939991" y="3648463"/>
            <a:chExt cx="1304207" cy="72584"/>
          </a:xfrm>
        </p:grpSpPr>
        <p:cxnSp>
          <p:nvCxnSpPr>
            <p:cNvPr id="4" name="Straight Connector 3">
              <a:extLst>
                <a:ext uri="{FF2B5EF4-FFF2-40B4-BE49-F238E27FC236}">
                  <a16:creationId xmlns:a16="http://schemas.microsoft.com/office/drawing/2014/main" id="{881CFB8D-A57D-405B-B429-67E2F5C4D41B}"/>
                </a:ext>
              </a:extLst>
            </p:cNvPr>
            <p:cNvCxnSpPr>
              <a:cxnSpLocks/>
            </p:cNvCxnSpPr>
            <p:nvPr/>
          </p:nvCxnSpPr>
          <p:spPr>
            <a:xfrm>
              <a:off x="2939991" y="3684755"/>
              <a:ext cx="1304207"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34">
              <a:extLst>
                <a:ext uri="{FF2B5EF4-FFF2-40B4-BE49-F238E27FC236}">
                  <a16:creationId xmlns:a16="http://schemas.microsoft.com/office/drawing/2014/main" id="{466AE025-CB80-4106-9257-8115AB7ABF54}"/>
                </a:ext>
              </a:extLst>
            </p:cNvPr>
            <p:cNvSpPr/>
            <p:nvPr/>
          </p:nvSpPr>
          <p:spPr bwMode="auto">
            <a:xfrm rot="8100000">
              <a:off x="4157171" y="3648463"/>
              <a:ext cx="71892" cy="72584"/>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2D29223C-0F55-49BE-8EE0-FD32D6A9EA1E}"/>
              </a:ext>
            </a:extLst>
          </p:cNvPr>
          <p:cNvGrpSpPr/>
          <p:nvPr/>
        </p:nvGrpSpPr>
        <p:grpSpPr>
          <a:xfrm>
            <a:off x="5087111" y="2799413"/>
            <a:ext cx="1824773" cy="72574"/>
            <a:chOff x="5105258" y="3648463"/>
            <a:chExt cx="1825031" cy="72584"/>
          </a:xfrm>
        </p:grpSpPr>
        <p:cxnSp>
          <p:nvCxnSpPr>
            <p:cNvPr id="7" name="Straight Connector 6">
              <a:extLst>
                <a:ext uri="{FF2B5EF4-FFF2-40B4-BE49-F238E27FC236}">
                  <a16:creationId xmlns:a16="http://schemas.microsoft.com/office/drawing/2014/main" id="{8FA566CA-8D65-483A-AD9B-129689DA8A5F}"/>
                </a:ext>
              </a:extLst>
            </p:cNvPr>
            <p:cNvCxnSpPr>
              <a:cxnSpLocks/>
            </p:cNvCxnSpPr>
            <p:nvPr/>
          </p:nvCxnSpPr>
          <p:spPr>
            <a:xfrm>
              <a:off x="5105258" y="3684755"/>
              <a:ext cx="1825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34">
              <a:extLst>
                <a:ext uri="{FF2B5EF4-FFF2-40B4-BE49-F238E27FC236}">
                  <a16:creationId xmlns:a16="http://schemas.microsoft.com/office/drawing/2014/main" id="{9AF5D06E-74AF-41B5-93E7-FA4C98A2576F}"/>
                </a:ext>
              </a:extLst>
            </p:cNvPr>
            <p:cNvSpPr/>
            <p:nvPr/>
          </p:nvSpPr>
          <p:spPr bwMode="auto">
            <a:xfrm rot="8100000">
              <a:off x="6843262" y="3648463"/>
              <a:ext cx="71892" cy="72584"/>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408A2B01-841E-43D7-B02F-A66B2032E64B}"/>
              </a:ext>
            </a:extLst>
          </p:cNvPr>
          <p:cNvGrpSpPr/>
          <p:nvPr/>
        </p:nvGrpSpPr>
        <p:grpSpPr>
          <a:xfrm>
            <a:off x="7887552" y="2799413"/>
            <a:ext cx="1821231" cy="72574"/>
            <a:chOff x="7906096" y="3648463"/>
            <a:chExt cx="1821489" cy="72584"/>
          </a:xfrm>
        </p:grpSpPr>
        <p:cxnSp>
          <p:nvCxnSpPr>
            <p:cNvPr id="10" name="Straight Connector 9">
              <a:extLst>
                <a:ext uri="{FF2B5EF4-FFF2-40B4-BE49-F238E27FC236}">
                  <a16:creationId xmlns:a16="http://schemas.microsoft.com/office/drawing/2014/main" id="{EC5E1D3E-F4EE-44BE-92D9-D9BAD26438D7}"/>
                </a:ext>
              </a:extLst>
            </p:cNvPr>
            <p:cNvCxnSpPr>
              <a:cxnSpLocks/>
            </p:cNvCxnSpPr>
            <p:nvPr/>
          </p:nvCxnSpPr>
          <p:spPr>
            <a:xfrm>
              <a:off x="7906096" y="3684755"/>
              <a:ext cx="1821489"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34">
              <a:extLst>
                <a:ext uri="{FF2B5EF4-FFF2-40B4-BE49-F238E27FC236}">
                  <a16:creationId xmlns:a16="http://schemas.microsoft.com/office/drawing/2014/main" id="{C0A944D9-1614-4EB9-AB33-1A7135F08DA1}"/>
                </a:ext>
              </a:extLst>
            </p:cNvPr>
            <p:cNvSpPr/>
            <p:nvPr/>
          </p:nvSpPr>
          <p:spPr bwMode="auto">
            <a:xfrm rot="8100000">
              <a:off x="9640558" y="3648463"/>
              <a:ext cx="71892" cy="72584"/>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88F47A8D-81BF-4484-873F-5DA9F34DC232}"/>
              </a:ext>
            </a:extLst>
          </p:cNvPr>
          <p:cNvGrpSpPr/>
          <p:nvPr/>
        </p:nvGrpSpPr>
        <p:grpSpPr>
          <a:xfrm>
            <a:off x="3672955" y="2060560"/>
            <a:ext cx="1996049" cy="1151548"/>
            <a:chOff x="3690902" y="2909504"/>
            <a:chExt cx="1996332" cy="1151711"/>
          </a:xfrm>
        </p:grpSpPr>
        <p:sp>
          <p:nvSpPr>
            <p:cNvPr id="13" name="Rectangle 12">
              <a:extLst>
                <a:ext uri="{FF2B5EF4-FFF2-40B4-BE49-F238E27FC236}">
                  <a16:creationId xmlns:a16="http://schemas.microsoft.com/office/drawing/2014/main" id="{961B831F-DF00-435C-9394-02346AB8AF26}"/>
                </a:ext>
              </a:extLst>
            </p:cNvPr>
            <p:cNvSpPr/>
            <p:nvPr/>
          </p:nvSpPr>
          <p:spPr bwMode="auto">
            <a:xfrm>
              <a:off x="3690902" y="3370407"/>
              <a:ext cx="1996332" cy="6908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146225" rIns="91390" bIns="146225" numCol="1" spcCol="0" rtlCol="0" fromWordArt="0" anchor="t" anchorCtr="0" forceAA="0" compatLnSpc="1">
              <a:prstTxWarp prst="textNoShape">
                <a:avLst/>
              </a:prstTxWarp>
              <a:noAutofit/>
            </a:bodyPr>
            <a:lstStyle/>
            <a:p>
              <a:pPr marL="0" marR="0" lvl="0" indent="0" algn="ctr" defTabSz="931924" rtl="0" eaLnBrk="1" fontAlgn="base" latinLnBrk="0" hangingPunct="1">
                <a:lnSpc>
                  <a:spcPct val="90000"/>
                </a:lnSpc>
                <a:spcBef>
                  <a:spcPct val="0"/>
                </a:spcBef>
                <a:spcAft>
                  <a:spcPts val="600"/>
                </a:spcAft>
                <a:buClrTx/>
                <a:buSzTx/>
                <a:buFontTx/>
                <a:buNone/>
                <a:tabLst/>
                <a:defRPr/>
              </a:pPr>
              <a:r>
                <a:rPr kumimoji="0" lang="en-US" sz="1999"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Plan</a:t>
              </a:r>
            </a:p>
          </p:txBody>
        </p:sp>
        <p:grpSp>
          <p:nvGrpSpPr>
            <p:cNvPr id="14" name="Group 13" descr="file, paper, sheet">
              <a:extLst>
                <a:ext uri="{FF2B5EF4-FFF2-40B4-BE49-F238E27FC236}">
                  <a16:creationId xmlns:a16="http://schemas.microsoft.com/office/drawing/2014/main" id="{E41ED16E-D1EF-4C34-81AE-30BDD403E626}"/>
                </a:ext>
              </a:extLst>
            </p:cNvPr>
            <p:cNvGrpSpPr/>
            <p:nvPr/>
          </p:nvGrpSpPr>
          <p:grpSpPr>
            <a:xfrm>
              <a:off x="4540246" y="2909504"/>
              <a:ext cx="297640" cy="368907"/>
              <a:chOff x="8018464" y="4649789"/>
              <a:chExt cx="225425" cy="279400"/>
            </a:xfrm>
          </p:grpSpPr>
          <p:sp>
            <p:nvSpPr>
              <p:cNvPr id="15" name="Freeform 88">
                <a:extLst>
                  <a:ext uri="{FF2B5EF4-FFF2-40B4-BE49-F238E27FC236}">
                    <a16:creationId xmlns:a16="http://schemas.microsoft.com/office/drawing/2014/main" id="{BCF3E60D-88DA-4714-A4BB-64A23899B668}"/>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89">
                <a:extLst>
                  <a:ext uri="{FF2B5EF4-FFF2-40B4-BE49-F238E27FC236}">
                    <a16:creationId xmlns:a16="http://schemas.microsoft.com/office/drawing/2014/main" id="{398D539F-C11A-4286-8A27-42C58697412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7" name="Line 90">
                <a:extLst>
                  <a:ext uri="{FF2B5EF4-FFF2-40B4-BE49-F238E27FC236}">
                    <a16:creationId xmlns:a16="http://schemas.microsoft.com/office/drawing/2014/main" id="{C50EDFA8-7C7D-4497-9937-ECC5A9360F44}"/>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8" name="Line 91">
                <a:extLst>
                  <a:ext uri="{FF2B5EF4-FFF2-40B4-BE49-F238E27FC236}">
                    <a16:creationId xmlns:a16="http://schemas.microsoft.com/office/drawing/2014/main" id="{82799EA3-0EEF-4333-B766-829B73691310}"/>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C91DDB19-6F40-4D24-9149-3B3A2E3E70B9}"/>
              </a:ext>
            </a:extLst>
          </p:cNvPr>
          <p:cNvGrpSpPr/>
          <p:nvPr/>
        </p:nvGrpSpPr>
        <p:grpSpPr>
          <a:xfrm>
            <a:off x="6439980" y="2019269"/>
            <a:ext cx="1996049" cy="1192837"/>
            <a:chOff x="6458319" y="2868209"/>
            <a:chExt cx="1996332" cy="1193006"/>
          </a:xfrm>
        </p:grpSpPr>
        <p:sp>
          <p:nvSpPr>
            <p:cNvPr id="20" name="Rectangle 19">
              <a:extLst>
                <a:ext uri="{FF2B5EF4-FFF2-40B4-BE49-F238E27FC236}">
                  <a16:creationId xmlns:a16="http://schemas.microsoft.com/office/drawing/2014/main" id="{C4A58F9B-344B-47E1-B67E-B501AEE84E72}"/>
                </a:ext>
              </a:extLst>
            </p:cNvPr>
            <p:cNvSpPr/>
            <p:nvPr/>
          </p:nvSpPr>
          <p:spPr bwMode="auto">
            <a:xfrm>
              <a:off x="6458319" y="3370407"/>
              <a:ext cx="1996332" cy="6908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146225" rIns="91390" bIns="146225" numCol="1" spcCol="0" rtlCol="0" fromWordArt="0" anchor="t" anchorCtr="0" forceAA="0" compatLnSpc="1">
              <a:prstTxWarp prst="textNoShape">
                <a:avLst/>
              </a:prstTxWarp>
              <a:noAutofit/>
            </a:bodyPr>
            <a:lstStyle/>
            <a:p>
              <a:pPr marL="0" marR="0" lvl="0" indent="0" algn="ctr" defTabSz="931924" rtl="0" eaLnBrk="1" fontAlgn="base" latinLnBrk="0" hangingPunct="1">
                <a:lnSpc>
                  <a:spcPct val="90000"/>
                </a:lnSpc>
                <a:spcBef>
                  <a:spcPct val="0"/>
                </a:spcBef>
                <a:spcAft>
                  <a:spcPts val="600"/>
                </a:spcAft>
                <a:buClrTx/>
                <a:buSzTx/>
                <a:buFontTx/>
                <a:buNone/>
                <a:tabLst/>
                <a:defRPr/>
              </a:pPr>
              <a:r>
                <a:rPr kumimoji="0" lang="en-US" sz="1999"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Ready</a:t>
              </a:r>
            </a:p>
          </p:txBody>
        </p:sp>
        <p:grpSp>
          <p:nvGrpSpPr>
            <p:cNvPr id="21" name="Group 152" descr="check, approve">
              <a:extLst>
                <a:ext uri="{FF2B5EF4-FFF2-40B4-BE49-F238E27FC236}">
                  <a16:creationId xmlns:a16="http://schemas.microsoft.com/office/drawing/2014/main" id="{6B642A76-C8CA-4A75-8D48-36D3829F4D62}"/>
                </a:ext>
              </a:extLst>
            </p:cNvPr>
            <p:cNvGrpSpPr>
              <a:grpSpLocks noChangeAspect="1"/>
            </p:cNvGrpSpPr>
            <p:nvPr/>
          </p:nvGrpSpPr>
          <p:grpSpPr bwMode="auto">
            <a:xfrm>
              <a:off x="7229953" y="2868209"/>
              <a:ext cx="453063" cy="451494"/>
              <a:chOff x="4560" y="2506"/>
              <a:chExt cx="289" cy="288"/>
            </a:xfrm>
          </p:grpSpPr>
          <p:sp>
            <p:nvSpPr>
              <p:cNvPr id="22" name="AutoShape 151">
                <a:extLst>
                  <a:ext uri="{FF2B5EF4-FFF2-40B4-BE49-F238E27FC236}">
                    <a16:creationId xmlns:a16="http://schemas.microsoft.com/office/drawing/2014/main" id="{5AF2A697-EAD7-4E79-A951-ABF855455EB8}"/>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3" name="Oval 153">
                <a:extLst>
                  <a:ext uri="{FF2B5EF4-FFF2-40B4-BE49-F238E27FC236}">
                    <a16:creationId xmlns:a16="http://schemas.microsoft.com/office/drawing/2014/main" id="{BBEEA58E-DC1D-4110-9306-37DCD137215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154">
                <a:extLst>
                  <a:ext uri="{FF2B5EF4-FFF2-40B4-BE49-F238E27FC236}">
                    <a16:creationId xmlns:a16="http://schemas.microsoft.com/office/drawing/2014/main" id="{7C571E68-9018-481C-A4C5-740D5A54FD74}"/>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155">
                <a:extLst>
                  <a:ext uri="{FF2B5EF4-FFF2-40B4-BE49-F238E27FC236}">
                    <a16:creationId xmlns:a16="http://schemas.microsoft.com/office/drawing/2014/main" id="{382B7B9C-8E50-4770-9335-B0AE545DEAF9}"/>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6">
                <a:extLst>
                  <a:ext uri="{FF2B5EF4-FFF2-40B4-BE49-F238E27FC236}">
                    <a16:creationId xmlns:a16="http://schemas.microsoft.com/office/drawing/2014/main" id="{5CBA9336-302F-4D8D-BE83-5B1E308F850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7">
                <a:extLst>
                  <a:ext uri="{FF2B5EF4-FFF2-40B4-BE49-F238E27FC236}">
                    <a16:creationId xmlns:a16="http://schemas.microsoft.com/office/drawing/2014/main" id="{E122E247-CDFD-4F33-BBFC-0D17D01CD9A3}"/>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8">
                <a:extLst>
                  <a:ext uri="{FF2B5EF4-FFF2-40B4-BE49-F238E27FC236}">
                    <a16:creationId xmlns:a16="http://schemas.microsoft.com/office/drawing/2014/main" id="{785CFB9E-744C-4F12-8588-88B763E27E10}"/>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9">
                <a:extLst>
                  <a:ext uri="{FF2B5EF4-FFF2-40B4-BE49-F238E27FC236}">
                    <a16:creationId xmlns:a16="http://schemas.microsoft.com/office/drawing/2014/main" id="{F32F215A-4E40-4DDD-A01C-60C9BF9B4F4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60">
                <a:extLst>
                  <a:ext uri="{FF2B5EF4-FFF2-40B4-BE49-F238E27FC236}">
                    <a16:creationId xmlns:a16="http://schemas.microsoft.com/office/drawing/2014/main" id="{03A45CAC-C705-4AA7-A86D-1D4616A0CD1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61">
                <a:extLst>
                  <a:ext uri="{FF2B5EF4-FFF2-40B4-BE49-F238E27FC236}">
                    <a16:creationId xmlns:a16="http://schemas.microsoft.com/office/drawing/2014/main" id="{006FB5AD-EFFC-4A5D-8BFA-C1C047D12AEC}"/>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2">
                <a:extLst>
                  <a:ext uri="{FF2B5EF4-FFF2-40B4-BE49-F238E27FC236}">
                    <a16:creationId xmlns:a16="http://schemas.microsoft.com/office/drawing/2014/main" id="{D8EDD88D-7DBF-456C-BB40-F513E218A33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3" name="Group 32">
            <a:extLst>
              <a:ext uri="{FF2B5EF4-FFF2-40B4-BE49-F238E27FC236}">
                <a16:creationId xmlns:a16="http://schemas.microsoft.com/office/drawing/2014/main" id="{780BC5D8-CA7A-417E-BA1F-B11B0551D58B}"/>
              </a:ext>
            </a:extLst>
          </p:cNvPr>
          <p:cNvGrpSpPr/>
          <p:nvPr/>
        </p:nvGrpSpPr>
        <p:grpSpPr>
          <a:xfrm>
            <a:off x="9206641" y="2059165"/>
            <a:ext cx="1994043" cy="1277480"/>
            <a:chOff x="9225372" y="2908110"/>
            <a:chExt cx="1994326" cy="1277661"/>
          </a:xfrm>
        </p:grpSpPr>
        <p:sp>
          <p:nvSpPr>
            <p:cNvPr id="34" name="Rectangle 33">
              <a:extLst>
                <a:ext uri="{FF2B5EF4-FFF2-40B4-BE49-F238E27FC236}">
                  <a16:creationId xmlns:a16="http://schemas.microsoft.com/office/drawing/2014/main" id="{7960139D-A73A-489F-9C3E-DCFF7C91B1EF}"/>
                </a:ext>
              </a:extLst>
            </p:cNvPr>
            <p:cNvSpPr/>
            <p:nvPr/>
          </p:nvSpPr>
          <p:spPr bwMode="auto">
            <a:xfrm>
              <a:off x="9225372" y="3370408"/>
              <a:ext cx="1994326" cy="815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90" tIns="146225" rIns="91390" bIns="146225" numCol="1" spcCol="0" rtlCol="0" fromWordArt="0" anchor="t" anchorCtr="0" forceAA="0" compatLnSpc="1">
              <a:prstTxWarp prst="textNoShape">
                <a:avLst/>
              </a:prstTxWarp>
              <a:noAutofit/>
            </a:bodyPr>
            <a:lstStyle/>
            <a:p>
              <a:pPr marL="0" marR="0" lvl="0" indent="0" algn="ctr" defTabSz="931924" rtl="0" eaLnBrk="1" fontAlgn="base" latinLnBrk="0" hangingPunct="1">
                <a:lnSpc>
                  <a:spcPct val="90000"/>
                </a:lnSpc>
                <a:spcBef>
                  <a:spcPct val="0"/>
                </a:spcBef>
                <a:spcAft>
                  <a:spcPts val="600"/>
                </a:spcAft>
                <a:buClrTx/>
                <a:buSzTx/>
                <a:buFontTx/>
                <a:buNone/>
                <a:tabLst/>
                <a:defRPr/>
              </a:pPr>
              <a:r>
                <a:rPr kumimoji="0" lang="en-US" sz="1999"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Adopt</a:t>
              </a:r>
            </a:p>
          </p:txBody>
        </p:sp>
        <p:grpSp>
          <p:nvGrpSpPr>
            <p:cNvPr id="35" name="Graphic 397" descr="deposit, pricing import">
              <a:extLst>
                <a:ext uri="{FF2B5EF4-FFF2-40B4-BE49-F238E27FC236}">
                  <a16:creationId xmlns:a16="http://schemas.microsoft.com/office/drawing/2014/main" id="{CF576487-BDF6-4832-882C-E6C6EA672AD1}"/>
                </a:ext>
              </a:extLst>
            </p:cNvPr>
            <p:cNvGrpSpPr/>
            <p:nvPr/>
          </p:nvGrpSpPr>
          <p:grpSpPr>
            <a:xfrm>
              <a:off x="10036821" y="2908110"/>
              <a:ext cx="371419" cy="371673"/>
              <a:chOff x="1698211" y="3041569"/>
              <a:chExt cx="417847" cy="418136"/>
            </a:xfrm>
          </p:grpSpPr>
          <p:sp>
            <p:nvSpPr>
              <p:cNvPr id="36" name="Freeform: Shape 35">
                <a:extLst>
                  <a:ext uri="{FF2B5EF4-FFF2-40B4-BE49-F238E27FC236}">
                    <a16:creationId xmlns:a16="http://schemas.microsoft.com/office/drawing/2014/main" id="{4FDDAF8F-C521-45F7-B14E-5C878A42CA46}"/>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C99B6BC4-550D-4159-AC2F-3013CBFDA23B}"/>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F312C74-00AD-4E86-8026-5A57CFCEC87D}"/>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F9D89427-79FA-453C-9751-AFCE6422A91D}"/>
              </a:ext>
            </a:extLst>
          </p:cNvPr>
          <p:cNvGrpSpPr/>
          <p:nvPr/>
        </p:nvGrpSpPr>
        <p:grpSpPr>
          <a:xfrm>
            <a:off x="5542474" y="4115241"/>
            <a:ext cx="1041602" cy="924088"/>
            <a:chOff x="5090840" y="4059976"/>
            <a:chExt cx="1041749" cy="924219"/>
          </a:xfrm>
        </p:grpSpPr>
        <p:sp>
          <p:nvSpPr>
            <p:cNvPr id="40" name="Rectangle 39">
              <a:extLst>
                <a:ext uri="{FF2B5EF4-FFF2-40B4-BE49-F238E27FC236}">
                  <a16:creationId xmlns:a16="http://schemas.microsoft.com/office/drawing/2014/main" id="{81436F98-9F6E-435E-9CB8-C8CC984A19BB}"/>
                </a:ext>
              </a:extLst>
            </p:cNvPr>
            <p:cNvSpPr/>
            <p:nvPr/>
          </p:nvSpPr>
          <p:spPr bwMode="auto">
            <a:xfrm>
              <a:off x="5090840" y="4406397"/>
              <a:ext cx="1041749" cy="57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90" tIns="146225" rIns="91390" bIns="146225" numCol="1" spcCol="0" rtlCol="0" fromWordArt="0" anchor="t" anchorCtr="0" forceAA="0" compatLnSpc="1">
              <a:prstTxWarp prst="textNoShape">
                <a:avLst/>
              </a:prstTxWarp>
              <a:spAutoFit/>
            </a:bodyPr>
            <a:lstStyle/>
            <a:p>
              <a:pPr marL="0" marR="0" lvl="0" indent="0" algn="l" defTabSz="931924" rtl="0" eaLnBrk="1" fontAlgn="base" latinLnBrk="0" hangingPunct="1">
                <a:lnSpc>
                  <a:spcPct val="90000"/>
                </a:lnSpc>
                <a:spcBef>
                  <a:spcPct val="0"/>
                </a:spcBef>
                <a:spcAft>
                  <a:spcPts val="600"/>
                </a:spcAft>
                <a:buClrTx/>
                <a:buSzTx/>
                <a:buFontTx/>
                <a:buNone/>
                <a:tabLst/>
                <a:defRPr/>
              </a:pPr>
              <a:r>
                <a:rPr kumimoji="0" lang="en-US" sz="1999"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Govern</a:t>
              </a:r>
              <a:endParaRPr kumimoji="0" lang="en-US" sz="1200" b="0" i="0" u="none" strike="noStrike" kern="1200" cap="none" spc="0" normalizeH="0" baseline="0" noProof="0">
                <a:ln>
                  <a:noFill/>
                </a:ln>
                <a:solidFill>
                  <a:prstClr val="black"/>
                </a:solidFill>
                <a:effectLst/>
                <a:uLnTx/>
                <a:uFillTx/>
                <a:latin typeface="Segoe UI"/>
                <a:ea typeface="+mn-ea"/>
                <a:cs typeface="Segoe UI" pitchFamily="34" charset="0"/>
              </a:endParaRPr>
            </a:p>
          </p:txBody>
        </p:sp>
        <p:grpSp>
          <p:nvGrpSpPr>
            <p:cNvPr id="41" name="Group 40" descr="government">
              <a:extLst>
                <a:ext uri="{FF2B5EF4-FFF2-40B4-BE49-F238E27FC236}">
                  <a16:creationId xmlns:a16="http://schemas.microsoft.com/office/drawing/2014/main" id="{6E8421F6-AE5B-4E63-A77F-4937D48B49A4}"/>
                </a:ext>
              </a:extLst>
            </p:cNvPr>
            <p:cNvGrpSpPr/>
            <p:nvPr/>
          </p:nvGrpSpPr>
          <p:grpSpPr>
            <a:xfrm>
              <a:off x="5430483" y="4059976"/>
              <a:ext cx="344895" cy="351449"/>
              <a:chOff x="5845334" y="4295775"/>
              <a:chExt cx="584835" cy="595951"/>
            </a:xfrm>
          </p:grpSpPr>
          <p:sp>
            <p:nvSpPr>
              <p:cNvPr id="42" name="Freeform 5">
                <a:extLst>
                  <a:ext uri="{FF2B5EF4-FFF2-40B4-BE49-F238E27FC236}">
                    <a16:creationId xmlns:a16="http://schemas.microsoft.com/office/drawing/2014/main" id="{65492B5C-B0A5-4BFF-B191-84D71E653C9D}"/>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3B7DD86D-F503-4B43-BFFB-88FAE1ED8753}"/>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marL="0" marR="0" lvl="0" indent="0" algn="l" defTabSz="913564"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grpSp>
        <p:nvGrpSpPr>
          <p:cNvPr id="44" name="Group 43">
            <a:extLst>
              <a:ext uri="{FF2B5EF4-FFF2-40B4-BE49-F238E27FC236}">
                <a16:creationId xmlns:a16="http://schemas.microsoft.com/office/drawing/2014/main" id="{F8F848CF-967E-437D-8737-0B8BB1A87B96}"/>
              </a:ext>
            </a:extLst>
          </p:cNvPr>
          <p:cNvGrpSpPr/>
          <p:nvPr/>
        </p:nvGrpSpPr>
        <p:grpSpPr>
          <a:xfrm>
            <a:off x="8257836" y="4124189"/>
            <a:ext cx="1147834" cy="915140"/>
            <a:chOff x="7858259" y="4068926"/>
            <a:chExt cx="1147996" cy="915269"/>
          </a:xfrm>
        </p:grpSpPr>
        <p:sp>
          <p:nvSpPr>
            <p:cNvPr id="45" name="Rectangle 44">
              <a:extLst>
                <a:ext uri="{FF2B5EF4-FFF2-40B4-BE49-F238E27FC236}">
                  <a16:creationId xmlns:a16="http://schemas.microsoft.com/office/drawing/2014/main" id="{73FC5152-8A19-409E-9067-89B8A220E826}"/>
                </a:ext>
              </a:extLst>
            </p:cNvPr>
            <p:cNvSpPr/>
            <p:nvPr/>
          </p:nvSpPr>
          <p:spPr bwMode="auto">
            <a:xfrm>
              <a:off x="7858259" y="4406397"/>
              <a:ext cx="1147996" cy="57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90" tIns="146225" rIns="91390" bIns="146225" numCol="1" spcCol="0" rtlCol="0" fromWordArt="0" anchor="t" anchorCtr="0" forceAA="0" compatLnSpc="1">
              <a:prstTxWarp prst="textNoShape">
                <a:avLst/>
              </a:prstTxWarp>
              <a:spAutoFit/>
            </a:bodyPr>
            <a:lstStyle/>
            <a:p>
              <a:pPr marL="0" marR="0" lvl="0" indent="0" algn="l" defTabSz="931924" rtl="0" eaLnBrk="1" fontAlgn="base" latinLnBrk="0" hangingPunct="1">
                <a:lnSpc>
                  <a:spcPct val="90000"/>
                </a:lnSpc>
                <a:spcBef>
                  <a:spcPct val="0"/>
                </a:spcBef>
                <a:spcAft>
                  <a:spcPts val="600"/>
                </a:spcAft>
                <a:buClrTx/>
                <a:buSzTx/>
                <a:buFontTx/>
                <a:buNone/>
                <a:tabLst/>
                <a:defRPr/>
              </a:pPr>
              <a:r>
                <a:rPr kumimoji="0" lang="en-US" sz="1999"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Manage</a:t>
              </a:r>
              <a:endParaRPr kumimoji="0" lang="en-US" sz="1200" b="0" i="0" u="none" strike="noStrike" kern="1200" cap="none" spc="0" normalizeH="0" baseline="0" noProof="0">
                <a:ln>
                  <a:noFill/>
                </a:ln>
                <a:solidFill>
                  <a:prstClr val="black"/>
                </a:solidFill>
                <a:effectLst/>
                <a:uLnTx/>
                <a:uFillTx/>
                <a:latin typeface="Segoe UI"/>
                <a:ea typeface="+mn-ea"/>
                <a:cs typeface="Segoe UI" pitchFamily="34" charset="0"/>
              </a:endParaRPr>
            </a:p>
          </p:txBody>
        </p:sp>
        <p:grpSp>
          <p:nvGrpSpPr>
            <p:cNvPr id="46" name="Group 45" descr="test">
              <a:extLst>
                <a:ext uri="{FF2B5EF4-FFF2-40B4-BE49-F238E27FC236}">
                  <a16:creationId xmlns:a16="http://schemas.microsoft.com/office/drawing/2014/main" id="{A57DB5E4-B145-41A9-B426-26CF9F54506C}"/>
                </a:ext>
              </a:extLst>
            </p:cNvPr>
            <p:cNvGrpSpPr/>
            <p:nvPr/>
          </p:nvGrpSpPr>
          <p:grpSpPr>
            <a:xfrm>
              <a:off x="8255043" y="4068926"/>
              <a:ext cx="333547" cy="333541"/>
              <a:chOff x="4486289" y="2163470"/>
              <a:chExt cx="406192" cy="406193"/>
            </a:xfrm>
          </p:grpSpPr>
          <p:sp>
            <p:nvSpPr>
              <p:cNvPr id="47" name="Rectangle 251">
                <a:extLst>
                  <a:ext uri="{FF2B5EF4-FFF2-40B4-BE49-F238E27FC236}">
                    <a16:creationId xmlns:a16="http://schemas.microsoft.com/office/drawing/2014/main" id="{47B02148-FD8D-4ECD-957E-749CE14967F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2">
                <a:extLst>
                  <a:ext uri="{FF2B5EF4-FFF2-40B4-BE49-F238E27FC236}">
                    <a16:creationId xmlns:a16="http://schemas.microsoft.com/office/drawing/2014/main" id="{6CC617A6-23FD-44F1-AAD0-C8B0F23D06FF}"/>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3">
                <a:extLst>
                  <a:ext uri="{FF2B5EF4-FFF2-40B4-BE49-F238E27FC236}">
                    <a16:creationId xmlns:a16="http://schemas.microsoft.com/office/drawing/2014/main" id="{3A3742CB-FD22-4013-842F-A29C2F5C20D8}"/>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4">
                <a:extLst>
                  <a:ext uri="{FF2B5EF4-FFF2-40B4-BE49-F238E27FC236}">
                    <a16:creationId xmlns:a16="http://schemas.microsoft.com/office/drawing/2014/main" id="{4ADFA6B1-AE5E-45A0-B4A0-890A73625718}"/>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5">
                <a:extLst>
                  <a:ext uri="{FF2B5EF4-FFF2-40B4-BE49-F238E27FC236}">
                    <a16:creationId xmlns:a16="http://schemas.microsoft.com/office/drawing/2014/main" id="{A82CF128-0242-4036-8C1F-5914509EAAFE}"/>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6">
                <a:extLst>
                  <a:ext uri="{FF2B5EF4-FFF2-40B4-BE49-F238E27FC236}">
                    <a16:creationId xmlns:a16="http://schemas.microsoft.com/office/drawing/2014/main" id="{4971FD81-42F9-4308-9389-DC3C93C368D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7">
                <a:extLst>
                  <a:ext uri="{FF2B5EF4-FFF2-40B4-BE49-F238E27FC236}">
                    <a16:creationId xmlns:a16="http://schemas.microsoft.com/office/drawing/2014/main" id="{F1012ABA-FDD6-4451-A9BD-D50AEBC8D514}"/>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8">
                <a:extLst>
                  <a:ext uri="{FF2B5EF4-FFF2-40B4-BE49-F238E27FC236}">
                    <a16:creationId xmlns:a16="http://schemas.microsoft.com/office/drawing/2014/main" id="{DAA97562-7E0E-46F1-A163-EB1D4CEE0D14}"/>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59">
                <a:extLst>
                  <a:ext uri="{FF2B5EF4-FFF2-40B4-BE49-F238E27FC236}">
                    <a16:creationId xmlns:a16="http://schemas.microsoft.com/office/drawing/2014/main" id="{A17B4B5D-702F-4111-9C5A-928E7B92D757}"/>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0">
                <a:extLst>
                  <a:ext uri="{FF2B5EF4-FFF2-40B4-BE49-F238E27FC236}">
                    <a16:creationId xmlns:a16="http://schemas.microsoft.com/office/drawing/2014/main" id="{52A6FADB-1A85-471C-A5E4-8A4FB5CF9BFA}"/>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1">
                <a:extLst>
                  <a:ext uri="{FF2B5EF4-FFF2-40B4-BE49-F238E27FC236}">
                    <a16:creationId xmlns:a16="http://schemas.microsoft.com/office/drawing/2014/main" id="{A82159FD-C75F-4656-BB39-FA395452CBE7}"/>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2">
                <a:extLst>
                  <a:ext uri="{FF2B5EF4-FFF2-40B4-BE49-F238E27FC236}">
                    <a16:creationId xmlns:a16="http://schemas.microsoft.com/office/drawing/2014/main" id="{3391249E-1B7E-418E-A313-A77CCA1B078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3">
                <a:extLst>
                  <a:ext uri="{FF2B5EF4-FFF2-40B4-BE49-F238E27FC236}">
                    <a16:creationId xmlns:a16="http://schemas.microsoft.com/office/drawing/2014/main" id="{BF839C0D-C18F-4A2B-934A-D2A03EB5B0DC}"/>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4">
                <a:extLst>
                  <a:ext uri="{FF2B5EF4-FFF2-40B4-BE49-F238E27FC236}">
                    <a16:creationId xmlns:a16="http://schemas.microsoft.com/office/drawing/2014/main" id="{5A052F05-104A-47F3-B5D4-48AF70B6F4C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5">
                <a:extLst>
                  <a:ext uri="{FF2B5EF4-FFF2-40B4-BE49-F238E27FC236}">
                    <a16:creationId xmlns:a16="http://schemas.microsoft.com/office/drawing/2014/main" id="{C0DAEC9F-EB63-412A-A08B-A7898BEDE316}"/>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6">
                <a:extLst>
                  <a:ext uri="{FF2B5EF4-FFF2-40B4-BE49-F238E27FC236}">
                    <a16:creationId xmlns:a16="http://schemas.microsoft.com/office/drawing/2014/main" id="{FB265FD8-03B0-4956-BFDE-9B6B775CCA48}"/>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7">
                <a:extLst>
                  <a:ext uri="{FF2B5EF4-FFF2-40B4-BE49-F238E27FC236}">
                    <a16:creationId xmlns:a16="http://schemas.microsoft.com/office/drawing/2014/main" id="{6C7D3995-8CB5-4310-B68E-AB0193B7D034}"/>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8">
                <a:extLst>
                  <a:ext uri="{FF2B5EF4-FFF2-40B4-BE49-F238E27FC236}">
                    <a16:creationId xmlns:a16="http://schemas.microsoft.com/office/drawing/2014/main" id="{02CE0A3D-143C-4CE5-BED4-886B50EC731E}"/>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69">
                <a:extLst>
                  <a:ext uri="{FF2B5EF4-FFF2-40B4-BE49-F238E27FC236}">
                    <a16:creationId xmlns:a16="http://schemas.microsoft.com/office/drawing/2014/main" id="{34DD90E3-8FEE-49F6-B565-99B15E99003E}"/>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0">
                <a:extLst>
                  <a:ext uri="{FF2B5EF4-FFF2-40B4-BE49-F238E27FC236}">
                    <a16:creationId xmlns:a16="http://schemas.microsoft.com/office/drawing/2014/main" id="{1DFEA545-343E-4F5A-9F2A-2414FF95483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1">
                <a:extLst>
                  <a:ext uri="{FF2B5EF4-FFF2-40B4-BE49-F238E27FC236}">
                    <a16:creationId xmlns:a16="http://schemas.microsoft.com/office/drawing/2014/main" id="{9D6C1D29-0916-4392-9898-BD6773222F09}"/>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2">
                <a:extLst>
                  <a:ext uri="{FF2B5EF4-FFF2-40B4-BE49-F238E27FC236}">
                    <a16:creationId xmlns:a16="http://schemas.microsoft.com/office/drawing/2014/main" id="{E14DFD8D-1A4D-4CB9-9C6F-01068913ACEC}"/>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3">
                <a:extLst>
                  <a:ext uri="{FF2B5EF4-FFF2-40B4-BE49-F238E27FC236}">
                    <a16:creationId xmlns:a16="http://schemas.microsoft.com/office/drawing/2014/main" id="{5155F466-3E85-48A8-A800-4010A85F8AD4}"/>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4">
                <a:extLst>
                  <a:ext uri="{FF2B5EF4-FFF2-40B4-BE49-F238E27FC236}">
                    <a16:creationId xmlns:a16="http://schemas.microsoft.com/office/drawing/2014/main" id="{F187E69E-044A-45B9-A12E-7112C86837EC}"/>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5">
                <a:extLst>
                  <a:ext uri="{FF2B5EF4-FFF2-40B4-BE49-F238E27FC236}">
                    <a16:creationId xmlns:a16="http://schemas.microsoft.com/office/drawing/2014/main" id="{5DE47044-0AB5-40EA-812F-3DC23AAEE5BE}"/>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6">
                <a:extLst>
                  <a:ext uri="{FF2B5EF4-FFF2-40B4-BE49-F238E27FC236}">
                    <a16:creationId xmlns:a16="http://schemas.microsoft.com/office/drawing/2014/main" id="{7F652E69-A2C5-421A-A4DA-2B298509B899}"/>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7">
                <a:extLst>
                  <a:ext uri="{FF2B5EF4-FFF2-40B4-BE49-F238E27FC236}">
                    <a16:creationId xmlns:a16="http://schemas.microsoft.com/office/drawing/2014/main" id="{C069CEE0-D051-4177-B28C-04D5A2818107}"/>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8">
                <a:extLst>
                  <a:ext uri="{FF2B5EF4-FFF2-40B4-BE49-F238E27FC236}">
                    <a16:creationId xmlns:a16="http://schemas.microsoft.com/office/drawing/2014/main" id="{057C437B-B6EA-4E17-9051-51936041A889}"/>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79">
                <a:extLst>
                  <a:ext uri="{FF2B5EF4-FFF2-40B4-BE49-F238E27FC236}">
                    <a16:creationId xmlns:a16="http://schemas.microsoft.com/office/drawing/2014/main" id="{DCE58166-1BDF-4F36-B53D-FE0A3B44066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0">
                <a:extLst>
                  <a:ext uri="{FF2B5EF4-FFF2-40B4-BE49-F238E27FC236}">
                    <a16:creationId xmlns:a16="http://schemas.microsoft.com/office/drawing/2014/main" id="{73D35E99-A7B0-4589-905A-F63F1B25AD8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7" name="Rectangle 281">
                <a:extLst>
                  <a:ext uri="{FF2B5EF4-FFF2-40B4-BE49-F238E27FC236}">
                    <a16:creationId xmlns:a16="http://schemas.microsoft.com/office/drawing/2014/main" id="{55B9AD53-ACE8-4998-A866-6D7CDD7042E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8" name="Group 77">
            <a:extLst>
              <a:ext uri="{FF2B5EF4-FFF2-40B4-BE49-F238E27FC236}">
                <a16:creationId xmlns:a16="http://schemas.microsoft.com/office/drawing/2014/main" id="{119E85BC-15F9-47DD-91AD-4E9300707A65}"/>
              </a:ext>
            </a:extLst>
          </p:cNvPr>
          <p:cNvGrpSpPr/>
          <p:nvPr/>
        </p:nvGrpSpPr>
        <p:grpSpPr>
          <a:xfrm>
            <a:off x="905931" y="2082458"/>
            <a:ext cx="1996049" cy="1129648"/>
            <a:chOff x="923485" y="2931407"/>
            <a:chExt cx="1996332" cy="1129808"/>
          </a:xfrm>
        </p:grpSpPr>
        <p:sp>
          <p:nvSpPr>
            <p:cNvPr id="79" name="Rectangle 78">
              <a:extLst>
                <a:ext uri="{FF2B5EF4-FFF2-40B4-BE49-F238E27FC236}">
                  <a16:creationId xmlns:a16="http://schemas.microsoft.com/office/drawing/2014/main" id="{44FB9AA3-80A9-4463-9914-841F4881BC29}"/>
                </a:ext>
              </a:extLst>
            </p:cNvPr>
            <p:cNvSpPr/>
            <p:nvPr/>
          </p:nvSpPr>
          <p:spPr bwMode="auto">
            <a:xfrm>
              <a:off x="923485" y="3370407"/>
              <a:ext cx="1996332" cy="6908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146225" rIns="91390" bIns="146225" numCol="1" spcCol="0" rtlCol="0" fromWordArt="0" anchor="t" anchorCtr="0" forceAA="0" compatLnSpc="1">
              <a:prstTxWarp prst="textNoShape">
                <a:avLst/>
              </a:prstTxWarp>
              <a:noAutofit/>
            </a:bodyPr>
            <a:lstStyle/>
            <a:p>
              <a:pPr marL="0" marR="0" lvl="0" indent="0" algn="ctr" defTabSz="931924" rtl="0" eaLnBrk="1" fontAlgn="base" latinLnBrk="0" hangingPunct="1">
                <a:lnSpc>
                  <a:spcPct val="90000"/>
                </a:lnSpc>
                <a:spcBef>
                  <a:spcPct val="0"/>
                </a:spcBef>
                <a:spcAft>
                  <a:spcPts val="600"/>
                </a:spcAft>
                <a:buClrTx/>
                <a:buSzTx/>
                <a:buFontTx/>
                <a:buNone/>
                <a:tabLst/>
                <a:defRPr/>
              </a:pPr>
              <a:r>
                <a:rPr kumimoji="0" lang="en-US" sz="1999" b="1" i="0" u="none" strike="noStrike" kern="1200" cap="none" spc="0" normalizeH="0" baseline="0" noProof="0">
                  <a:ln>
                    <a:noFill/>
                  </a:ln>
                  <a:solidFill>
                    <a:prstClr val="black"/>
                  </a:solidFill>
                  <a:effectLst/>
                  <a:uLnTx/>
                  <a:uFillTx/>
                  <a:latin typeface="Segoe UI Semibold"/>
                  <a:ea typeface="+mn-lt"/>
                  <a:cs typeface="Segoe UI Semibold"/>
                </a:rPr>
                <a:t>Define strategy</a:t>
              </a:r>
            </a:p>
          </p:txBody>
        </p:sp>
        <p:grpSp>
          <p:nvGrpSpPr>
            <p:cNvPr id="80" name="Group 79">
              <a:extLst>
                <a:ext uri="{FF2B5EF4-FFF2-40B4-BE49-F238E27FC236}">
                  <a16:creationId xmlns:a16="http://schemas.microsoft.com/office/drawing/2014/main" id="{CBCD73C3-1547-438A-AAC0-F1BDDD2FDE01}"/>
                </a:ext>
              </a:extLst>
            </p:cNvPr>
            <p:cNvGrpSpPr/>
            <p:nvPr/>
          </p:nvGrpSpPr>
          <p:grpSpPr>
            <a:xfrm>
              <a:off x="1689918" y="2931407"/>
              <a:ext cx="463591" cy="325136"/>
              <a:chOff x="14373741" y="5761210"/>
              <a:chExt cx="463775" cy="325266"/>
            </a:xfrm>
          </p:grpSpPr>
          <p:sp>
            <p:nvSpPr>
              <p:cNvPr id="81" name="Rectangle 932">
                <a:extLst>
                  <a:ext uri="{FF2B5EF4-FFF2-40B4-BE49-F238E27FC236}">
                    <a16:creationId xmlns:a16="http://schemas.microsoft.com/office/drawing/2014/main" id="{12068686-992B-41C1-91AD-6022E395E098}"/>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933">
                <a:extLst>
                  <a:ext uri="{FF2B5EF4-FFF2-40B4-BE49-F238E27FC236}">
                    <a16:creationId xmlns:a16="http://schemas.microsoft.com/office/drawing/2014/main" id="{493AD853-33F1-4C74-B20D-506E3FD032C6}"/>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934">
                <a:extLst>
                  <a:ext uri="{FF2B5EF4-FFF2-40B4-BE49-F238E27FC236}">
                    <a16:creationId xmlns:a16="http://schemas.microsoft.com/office/drawing/2014/main" id="{F6C3DBF3-4256-4903-A129-AEAD6A45AA6A}"/>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5">
                <a:extLst>
                  <a:ext uri="{FF2B5EF4-FFF2-40B4-BE49-F238E27FC236}">
                    <a16:creationId xmlns:a16="http://schemas.microsoft.com/office/drawing/2014/main" id="{DB6CB211-67C2-463C-A83F-CCF3CCB3B9C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5" name="Rectangle 936">
                <a:extLst>
                  <a:ext uri="{FF2B5EF4-FFF2-40B4-BE49-F238E27FC236}">
                    <a16:creationId xmlns:a16="http://schemas.microsoft.com/office/drawing/2014/main" id="{25363855-C389-4793-90F8-4DBE01BB39C8}"/>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7">
                <a:extLst>
                  <a:ext uri="{FF2B5EF4-FFF2-40B4-BE49-F238E27FC236}">
                    <a16:creationId xmlns:a16="http://schemas.microsoft.com/office/drawing/2014/main" id="{F932B84E-7B5E-475E-AD3C-70B093123BFE}"/>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38">
                <a:extLst>
                  <a:ext uri="{FF2B5EF4-FFF2-40B4-BE49-F238E27FC236}">
                    <a16:creationId xmlns:a16="http://schemas.microsoft.com/office/drawing/2014/main" id="{47DCB267-1820-45A9-9B80-EAE8D218FD6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8" name="Rectangle 939">
                <a:extLst>
                  <a:ext uri="{FF2B5EF4-FFF2-40B4-BE49-F238E27FC236}">
                    <a16:creationId xmlns:a16="http://schemas.microsoft.com/office/drawing/2014/main" id="{97BB58A9-C1D3-4458-B4BC-E18D5F43D80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0">
                <a:extLst>
                  <a:ext uri="{FF2B5EF4-FFF2-40B4-BE49-F238E27FC236}">
                    <a16:creationId xmlns:a16="http://schemas.microsoft.com/office/drawing/2014/main" id="{9A58A61C-A0B7-4E3F-ADA6-D7CDAE3D6A4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0" name="Oval 941">
                <a:extLst>
                  <a:ext uri="{FF2B5EF4-FFF2-40B4-BE49-F238E27FC236}">
                    <a16:creationId xmlns:a16="http://schemas.microsoft.com/office/drawing/2014/main" id="{551CEF79-2CD6-4268-8540-2A7DBE88B303}"/>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1" name="Oval 942">
                <a:extLst>
                  <a:ext uri="{FF2B5EF4-FFF2-40B4-BE49-F238E27FC236}">
                    <a16:creationId xmlns:a16="http://schemas.microsoft.com/office/drawing/2014/main" id="{ABB70299-F8E3-4FB2-BE6E-62B676C6D577}"/>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2" name="Rectangle 943">
                <a:extLst>
                  <a:ext uri="{FF2B5EF4-FFF2-40B4-BE49-F238E27FC236}">
                    <a16:creationId xmlns:a16="http://schemas.microsoft.com/office/drawing/2014/main" id="{4F7A9FBE-BA30-4AE1-BC9F-2D2B7F373FEF}"/>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3" name="Rectangle 944" descr="component solutions">
                <a:extLst>
                  <a:ext uri="{FF2B5EF4-FFF2-40B4-BE49-F238E27FC236}">
                    <a16:creationId xmlns:a16="http://schemas.microsoft.com/office/drawing/2014/main" id="{173FC275-E5C9-44C8-941B-81C8B79892BC}"/>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5">
                <a:extLst>
                  <a:ext uri="{FF2B5EF4-FFF2-40B4-BE49-F238E27FC236}">
                    <a16:creationId xmlns:a16="http://schemas.microsoft.com/office/drawing/2014/main" id="{DA4627A9-07C8-4E76-B173-28DA3D7B5230}"/>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946">
                <a:extLst>
                  <a:ext uri="{FF2B5EF4-FFF2-40B4-BE49-F238E27FC236}">
                    <a16:creationId xmlns:a16="http://schemas.microsoft.com/office/drawing/2014/main" id="{66B7A344-34E4-4624-9E52-148D6066A0D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947">
                <a:extLst>
                  <a:ext uri="{FF2B5EF4-FFF2-40B4-BE49-F238E27FC236}">
                    <a16:creationId xmlns:a16="http://schemas.microsoft.com/office/drawing/2014/main" id="{124E21EC-441F-41D2-82BD-2B9AA8CE04CA}"/>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el 1">
            <a:extLst>
              <a:ext uri="{FF2B5EF4-FFF2-40B4-BE49-F238E27FC236}">
                <a16:creationId xmlns:a16="http://schemas.microsoft.com/office/drawing/2014/main" id="{0CA56494-4C3E-42A7-BB7A-D806ACE34AE5}"/>
              </a:ext>
            </a:extLst>
          </p:cNvPr>
          <p:cNvSpPr>
            <a:spLocks noGrp="1"/>
          </p:cNvSpPr>
          <p:nvPr>
            <p:ph type="title"/>
          </p:nvPr>
        </p:nvSpPr>
        <p:spPr/>
        <p:txBody>
          <a:bodyPr/>
          <a:lstStyle/>
          <a:p>
            <a:r>
              <a:rPr lang="en-US" spc="-50">
                <a:solidFill>
                  <a:prstClr val="black"/>
                </a:solidFill>
                <a:latin typeface="Segoe UI Semibold"/>
              </a:rPr>
              <a:t>Cloud Adoption Framework </a:t>
            </a:r>
            <a:endParaRPr lang="en-US"/>
          </a:p>
        </p:txBody>
      </p:sp>
    </p:spTree>
    <p:extLst>
      <p:ext uri="{BB962C8B-B14F-4D97-AF65-F5344CB8AC3E}">
        <p14:creationId xmlns:p14="http://schemas.microsoft.com/office/powerpoint/2010/main" val="175104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2" presetClass="path" presetSubtype="0" decel="100000" fill="hold" nodeType="withEffect">
                                  <p:stCondLst>
                                    <p:cond delay="200"/>
                                  </p:stCondLst>
                                  <p:childTnLst>
                                    <p:animMotion origin="layout" path="M -2.08333E-6 -1.11111E-6 L -2.08333E-6 0.03542 " pathEditMode="relative" rAng="0" ptsTypes="AA">
                                      <p:cBhvr>
                                        <p:cTn id="9" dur="500" spd="-100000" fill="hold"/>
                                        <p:tgtEl>
                                          <p:spTgt spid="78"/>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300"/>
                                  </p:stCondLst>
                                  <p:childTnLst>
                                    <p:animMotion origin="layout" path="M 4.58333E-6 -7.40741E-7 L 4.58333E-6 0.03542 " pathEditMode="relative" rAng="0" ptsTypes="AA">
                                      <p:cBhvr>
                                        <p:cTn id="14" dur="500" spd="-100000" fill="hold"/>
                                        <p:tgtEl>
                                          <p:spTgt spid="12"/>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nodeType="withEffect">
                                  <p:stCondLst>
                                    <p:cond delay="400"/>
                                  </p:stCondLst>
                                  <p:childTnLst>
                                    <p:animMotion origin="layout" path="M 1.45833E-6 -1.48148E-6 L 1.45833E-6 0.03542 " pathEditMode="relative" rAng="0" ptsTypes="AA">
                                      <p:cBhvr>
                                        <p:cTn id="19" dur="500" spd="-100000" fill="hold"/>
                                        <p:tgtEl>
                                          <p:spTgt spid="19"/>
                                        </p:tgtEl>
                                        <p:attrNameLst>
                                          <p:attrName>ppt_x</p:attrName>
                                          <p:attrName>ppt_y</p:attrName>
                                        </p:attrNameLst>
                                      </p:cBhvr>
                                      <p:rCtr x="0" y="1759"/>
                                    </p:animMotion>
                                  </p:childTnLst>
                                </p:cTn>
                              </p:par>
                              <p:par>
                                <p:cTn id="20" presetID="10" presetClass="entr" presetSubtype="0" fill="hold" nodeType="withEffect">
                                  <p:stCondLst>
                                    <p:cond delay="5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500"/>
                                  </p:stCondLst>
                                  <p:childTnLst>
                                    <p:animMotion origin="layout" path="M -1.45833E-6 2.96296E-6 L -1.45833E-6 0.03541 " pathEditMode="relative" rAng="0" ptsTypes="AA">
                                      <p:cBhvr>
                                        <p:cTn id="24" dur="500" spd="-100000" fill="hold"/>
                                        <p:tgtEl>
                                          <p:spTgt spid="33"/>
                                        </p:tgtEl>
                                        <p:attrNameLst>
                                          <p:attrName>ppt_x</p:attrName>
                                          <p:attrName>ppt_y</p:attrName>
                                        </p:attrNameLst>
                                      </p:cBhvr>
                                      <p:rCtr x="0" y="1759"/>
                                    </p:animMotion>
                                  </p:childTnLst>
                                </p:cTn>
                              </p:par>
                              <p:par>
                                <p:cTn id="25" presetID="1" presetClass="entr" presetSubtype="0" fill="hold" nodeType="withEffect">
                                  <p:stCondLst>
                                    <p:cond delay="0"/>
                                  </p:stCondLst>
                                  <p:childTnLst>
                                    <p:set>
                                      <p:cBhvr>
                                        <p:cTn id="26" dur="1" fill="hold">
                                          <p:stCondLst>
                                            <p:cond delay="299"/>
                                          </p:stCondLst>
                                        </p:cTn>
                                        <p:tgtEl>
                                          <p:spTgt spid="3"/>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300" fill="hold"/>
                                        <p:tgtEl>
                                          <p:spTgt spid="3"/>
                                        </p:tgtEl>
                                      </p:cBhvr>
                                      <p:by x="0" y="100000"/>
                                    </p:animScale>
                                  </p:childTnLst>
                                </p:cTn>
                              </p:par>
                              <p:par>
                                <p:cTn id="29" presetID="35" presetClass="path" presetSubtype="0" accel="100000" autoRev="1" fill="hold" nodeType="withEffect">
                                  <p:stCondLst>
                                    <p:cond delay="0"/>
                                  </p:stCondLst>
                                  <p:childTnLst>
                                    <p:animMotion origin="layout" path="M -1.45833E-6 4.07407E-6 L -0.05599 4.07407E-6 " pathEditMode="relative" rAng="0" ptsTypes="AA">
                                      <p:cBhvr>
                                        <p:cTn id="30" dur="300" fill="hold"/>
                                        <p:tgtEl>
                                          <p:spTgt spid="3"/>
                                        </p:tgtEl>
                                        <p:attrNameLst>
                                          <p:attrName>ppt_x</p:attrName>
                                          <p:attrName>ppt_y</p:attrName>
                                        </p:attrNameLst>
                                      </p:cBhvr>
                                      <p:rCtr x="-2799" y="0"/>
                                    </p:animMotion>
                                  </p:childTnLst>
                                </p:cTn>
                              </p:par>
                              <p:par>
                                <p:cTn id="31" presetID="1" presetClass="entr" presetSubtype="0" fill="hold" nodeType="withEffect">
                                  <p:stCondLst>
                                    <p:cond delay="100"/>
                                  </p:stCondLst>
                                  <p:childTnLst>
                                    <p:set>
                                      <p:cBhvr>
                                        <p:cTn id="32" dur="1" fill="hold">
                                          <p:stCondLst>
                                            <p:cond delay="299"/>
                                          </p:stCondLst>
                                        </p:cTn>
                                        <p:tgtEl>
                                          <p:spTgt spid="6"/>
                                        </p:tgtEl>
                                        <p:attrNameLst>
                                          <p:attrName>style.visibility</p:attrName>
                                        </p:attrNameLst>
                                      </p:cBhvr>
                                      <p:to>
                                        <p:strVal val="visible"/>
                                      </p:to>
                                    </p:set>
                                  </p:childTnLst>
                                </p:cTn>
                              </p:par>
                              <p:par>
                                <p:cTn id="33" presetID="6" presetClass="emph" presetSubtype="0" accel="100000" autoRev="1" fill="hold" nodeType="withEffect">
                                  <p:stCondLst>
                                    <p:cond delay="100"/>
                                  </p:stCondLst>
                                  <p:childTnLst>
                                    <p:animScale>
                                      <p:cBhvr>
                                        <p:cTn id="34" dur="300" fill="hold"/>
                                        <p:tgtEl>
                                          <p:spTgt spid="6"/>
                                        </p:tgtEl>
                                      </p:cBhvr>
                                      <p:by x="0" y="100000"/>
                                    </p:animScale>
                                  </p:childTnLst>
                                </p:cTn>
                              </p:par>
                              <p:par>
                                <p:cTn id="35" presetID="35" presetClass="path" presetSubtype="0" accel="100000" autoRev="1" fill="hold" nodeType="withEffect">
                                  <p:stCondLst>
                                    <p:cond delay="100"/>
                                  </p:stCondLst>
                                  <p:childTnLst>
                                    <p:animMotion origin="layout" path="M 2.08333E-7 4.07407E-6 L -0.07409 4.07407E-6 " pathEditMode="relative" rAng="0" ptsTypes="AA">
                                      <p:cBhvr>
                                        <p:cTn id="36" dur="300" fill="hold"/>
                                        <p:tgtEl>
                                          <p:spTgt spid="6"/>
                                        </p:tgtEl>
                                        <p:attrNameLst>
                                          <p:attrName>ppt_x</p:attrName>
                                          <p:attrName>ppt_y</p:attrName>
                                        </p:attrNameLst>
                                      </p:cBhvr>
                                      <p:rCtr x="-3711" y="0"/>
                                    </p:animMotion>
                                  </p:childTnLst>
                                </p:cTn>
                              </p:par>
                              <p:par>
                                <p:cTn id="37" presetID="1" presetClass="entr" presetSubtype="0" fill="hold" nodeType="withEffect">
                                  <p:stCondLst>
                                    <p:cond delay="200"/>
                                  </p:stCondLst>
                                  <p:childTnLst>
                                    <p:set>
                                      <p:cBhvr>
                                        <p:cTn id="38" dur="1" fill="hold">
                                          <p:stCondLst>
                                            <p:cond delay="299"/>
                                          </p:stCondLst>
                                        </p:cTn>
                                        <p:tgtEl>
                                          <p:spTgt spid="9"/>
                                        </p:tgtEl>
                                        <p:attrNameLst>
                                          <p:attrName>style.visibility</p:attrName>
                                        </p:attrNameLst>
                                      </p:cBhvr>
                                      <p:to>
                                        <p:strVal val="visible"/>
                                      </p:to>
                                    </p:set>
                                  </p:childTnLst>
                                </p:cTn>
                              </p:par>
                              <p:par>
                                <p:cTn id="39" presetID="6" presetClass="emph" presetSubtype="0" accel="100000" autoRev="1" fill="hold" nodeType="withEffect">
                                  <p:stCondLst>
                                    <p:cond delay="200"/>
                                  </p:stCondLst>
                                  <p:childTnLst>
                                    <p:animScale>
                                      <p:cBhvr>
                                        <p:cTn id="40" dur="300" fill="hold"/>
                                        <p:tgtEl>
                                          <p:spTgt spid="9"/>
                                        </p:tgtEl>
                                      </p:cBhvr>
                                      <p:by x="0" y="100000"/>
                                    </p:animScale>
                                  </p:childTnLst>
                                </p:cTn>
                              </p:par>
                              <p:par>
                                <p:cTn id="41" presetID="35" presetClass="path" presetSubtype="0" accel="100000" autoRev="1" fill="hold" nodeType="withEffect">
                                  <p:stCondLst>
                                    <p:cond delay="200"/>
                                  </p:stCondLst>
                                  <p:childTnLst>
                                    <p:animMotion origin="layout" path="M 2.91667E-6 4.07407E-6 L -0.07409 4.07407E-6 " pathEditMode="relative" rAng="0" ptsTypes="AA">
                                      <p:cBhvr>
                                        <p:cTn id="42" dur="300" fill="hold"/>
                                        <p:tgtEl>
                                          <p:spTgt spid="9"/>
                                        </p:tgtEl>
                                        <p:attrNameLst>
                                          <p:attrName>ppt_x</p:attrName>
                                          <p:attrName>ppt_y</p:attrName>
                                        </p:attrNameLst>
                                      </p:cBhvr>
                                      <p:rCtr x="-3711" y="0"/>
                                    </p:animMotion>
                                  </p:childTnLst>
                                </p:cTn>
                              </p:par>
                              <p:par>
                                <p:cTn id="43" presetID="10" presetClass="entr" presetSubtype="0" fill="hold" nodeType="withEffect">
                                  <p:stCondLst>
                                    <p:cond delay="60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42" presetClass="path" presetSubtype="0" decel="100000" fill="hold" nodeType="withEffect">
                                  <p:stCondLst>
                                    <p:cond delay="600"/>
                                  </p:stCondLst>
                                  <p:childTnLst>
                                    <p:animMotion origin="layout" path="M 3.125E-6 3.7037E-7 L 3.125E-6 0.03542 " pathEditMode="relative" rAng="0" ptsTypes="AA">
                                      <p:cBhvr>
                                        <p:cTn id="47" dur="500" spd="-100000" fill="hold"/>
                                        <p:tgtEl>
                                          <p:spTgt spid="39"/>
                                        </p:tgtEl>
                                        <p:attrNameLst>
                                          <p:attrName>ppt_x</p:attrName>
                                          <p:attrName>ppt_y</p:attrName>
                                        </p:attrNameLst>
                                      </p:cBhvr>
                                      <p:rCtr x="0" y="1759"/>
                                    </p:animMotion>
                                  </p:childTnLst>
                                </p:cTn>
                              </p:par>
                              <p:par>
                                <p:cTn id="48" presetID="10" presetClass="entr" presetSubtype="0" fill="hold" nodeType="withEffect">
                                  <p:stCondLst>
                                    <p:cond delay="70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42" presetClass="path" presetSubtype="0" decel="100000" fill="hold" nodeType="withEffect">
                                  <p:stCondLst>
                                    <p:cond delay="700"/>
                                  </p:stCondLst>
                                  <p:childTnLst>
                                    <p:animMotion origin="layout" path="M -2.08333E-7 -2.59259E-6 L -2.08333E-7 0.03542 " pathEditMode="relative" rAng="0" ptsTypes="AA">
                                      <p:cBhvr>
                                        <p:cTn id="52" dur="500" spd="-100000" fill="hold"/>
                                        <p:tgtEl>
                                          <p:spTgt spid="4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prstClr val="black"/>
                </a:solidFill>
                <a:effectLst/>
                <a:uLnTx/>
                <a:uFillTx/>
                <a:latin typeface="Segoe UI Semibold"/>
                <a:ea typeface="+mn-ea"/>
                <a:cs typeface="Segoe UI" pitchFamily="34" charset="0"/>
              </a:rPr>
              <a:t>Tools, templates, and assessments</a:t>
            </a: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prstClr val="black"/>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1292662"/>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prstClr val="black"/>
                </a:solidFill>
                <a:effectLst/>
                <a:uLnTx/>
                <a:uFillTx/>
                <a:latin typeface="Segoe UI" panose="020B0502040204020203" pitchFamily="34" charset="0"/>
                <a:ea typeface="+mn-ea"/>
                <a:cs typeface="+mn-cs"/>
                <a:hlinkClick r:id="rId5">
                  <a:extLst>
                    <a:ext uri="{A12FA001-AC4F-418D-AE19-62706E023703}">
                      <ahyp:hlinkClr xmlns:ahyp="http://schemas.microsoft.com/office/drawing/2018/hyperlinkcolor" val="tx"/>
                    </a:ext>
                  </a:extLst>
                </a:hlinkClick>
              </a:rPr>
              <a:t>Cloud adoption plan generator</a:t>
            </a:r>
            <a:endParaRPr kumimoji="0" lang="en-US" sz="1200" b="0" i="0" u="sng"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hlinkClick r:id="rId13">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14">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15">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16">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21">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rPr>
              <a:t>Azure architecture review</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25">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Segoe UI" panose="020B0502040204020203" pitchFamily="34" charset="0"/>
                <a:ea typeface="+mn-ea"/>
                <a:cs typeface="+mn-cs"/>
                <a:hlinkClick r:id="rId26">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dirty="0">
              <a:ln>
                <a:noFill/>
              </a:ln>
              <a:solidFill>
                <a:prstClr val="black"/>
              </a:solidFill>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413" cy="1207843"/>
          </a:xfrm>
          <a:prstGeom prst="bentConnector3">
            <a:avLst>
              <a:gd name="adj1" fmla="val 30"/>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15036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B1E4-6931-4166-A161-EBFC8EA84094}"/>
              </a:ext>
            </a:extLst>
          </p:cNvPr>
          <p:cNvSpPr>
            <a:spLocks noGrp="1"/>
          </p:cNvSpPr>
          <p:nvPr>
            <p:ph type="title"/>
          </p:nvPr>
        </p:nvSpPr>
        <p:spPr>
          <a:xfrm>
            <a:off x="272472" y="242455"/>
            <a:ext cx="11018520" cy="677108"/>
          </a:xfrm>
        </p:spPr>
        <p:txBody>
          <a:bodyPr/>
          <a:lstStyle/>
          <a:p>
            <a:r>
              <a:rPr lang="en-US" sz="4400" dirty="0"/>
              <a:t>Before we begin..</a:t>
            </a:r>
          </a:p>
        </p:txBody>
      </p:sp>
      <p:sp>
        <p:nvSpPr>
          <p:cNvPr id="3" name="Content Placeholder 2">
            <a:extLst>
              <a:ext uri="{FF2B5EF4-FFF2-40B4-BE49-F238E27FC236}">
                <a16:creationId xmlns:a16="http://schemas.microsoft.com/office/drawing/2014/main" id="{3ACE58C1-A18F-451A-9F4D-05E791CBAAE3}"/>
              </a:ext>
            </a:extLst>
          </p:cNvPr>
          <p:cNvSpPr>
            <a:spLocks noGrp="1"/>
          </p:cNvSpPr>
          <p:nvPr>
            <p:ph sz="quarter" idx="10"/>
          </p:nvPr>
        </p:nvSpPr>
        <p:spPr>
          <a:xfrm>
            <a:off x="272472" y="2044700"/>
            <a:ext cx="5751810" cy="2843855"/>
          </a:xfrm>
        </p:spPr>
        <p:txBody>
          <a:bodyPr/>
          <a:lstStyle/>
          <a:p>
            <a:pPr marL="0" indent="0">
              <a:buNone/>
            </a:pPr>
            <a:r>
              <a:rPr lang="en-US" dirty="0"/>
              <a:t>Assess your migration readiness </a:t>
            </a:r>
          </a:p>
          <a:p>
            <a:pPr marL="0" indent="0">
              <a:buNone/>
            </a:pPr>
            <a:r>
              <a:rPr lang="en-US" dirty="0"/>
              <a:t>using the “</a:t>
            </a:r>
            <a:r>
              <a:rPr lang="en-US" u="sng" dirty="0"/>
              <a:t>Strategy Migration Assessment and Readiness tool” </a:t>
            </a:r>
            <a:r>
              <a:rPr lang="en-US" dirty="0"/>
              <a:t>across 10 readiness areas</a:t>
            </a:r>
          </a:p>
          <a:p>
            <a:pPr marL="0" indent="0">
              <a:buNone/>
            </a:pPr>
            <a:endParaRPr lang="en-US" dirty="0"/>
          </a:p>
          <a:p>
            <a:pPr marL="0" indent="0">
              <a:buNone/>
            </a:pPr>
            <a:r>
              <a:rPr lang="en-US" dirty="0">
                <a:hlinkClick r:id="rId3"/>
              </a:rPr>
              <a:t>https://aka.ms/smarttool</a:t>
            </a:r>
            <a:r>
              <a:rPr lang="en-US" dirty="0"/>
              <a:t> </a:t>
            </a:r>
          </a:p>
        </p:txBody>
      </p:sp>
      <p:pic>
        <p:nvPicPr>
          <p:cNvPr id="5" name="Picture 4">
            <a:extLst>
              <a:ext uri="{FF2B5EF4-FFF2-40B4-BE49-F238E27FC236}">
                <a16:creationId xmlns:a16="http://schemas.microsoft.com/office/drawing/2014/main" id="{E848FE9B-504E-45BD-AD28-935BC23B13E9}"/>
              </a:ext>
            </a:extLst>
          </p:cNvPr>
          <p:cNvPicPr>
            <a:picLocks noChangeAspect="1"/>
          </p:cNvPicPr>
          <p:nvPr/>
        </p:nvPicPr>
        <p:blipFill>
          <a:blip r:embed="rId4"/>
          <a:stretch>
            <a:fillRect/>
          </a:stretch>
        </p:blipFill>
        <p:spPr>
          <a:xfrm>
            <a:off x="6340763" y="29417"/>
            <a:ext cx="5338619" cy="6799166"/>
          </a:xfrm>
          <a:prstGeom prst="rect">
            <a:avLst/>
          </a:prstGeom>
          <a:ln w="28575">
            <a:solidFill>
              <a:schemeClr val="bg1">
                <a:lumMod val="65000"/>
              </a:schemeClr>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789424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03556D8-8CA7-4C97-92F0-9CE25BC3F272}"/>
              </a:ext>
            </a:extLst>
          </p:cNvPr>
          <p:cNvSpPr>
            <a:spLocks noGrp="1"/>
          </p:cNvSpPr>
          <p:nvPr>
            <p:ph type="title"/>
          </p:nvPr>
        </p:nvSpPr>
        <p:spPr/>
        <p:txBody>
          <a:bodyPr/>
          <a:lstStyle/>
          <a:p>
            <a:r>
              <a:rPr lang="en-US"/>
              <a:t>Adopt: Migrate</a:t>
            </a:r>
          </a:p>
        </p:txBody>
      </p:sp>
      <p:pic>
        <p:nvPicPr>
          <p:cNvPr id="5" name="Picture 4" descr="A screenshot of a cell phone&#10;&#10;Description automatically generated">
            <a:extLst>
              <a:ext uri="{FF2B5EF4-FFF2-40B4-BE49-F238E27FC236}">
                <a16:creationId xmlns:a16="http://schemas.microsoft.com/office/drawing/2014/main" id="{208F58FA-024E-43F4-8463-F204250EFB3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85735" y="2605528"/>
            <a:ext cx="9321592" cy="4133446"/>
          </a:xfrm>
          <a:prstGeom prst="rect">
            <a:avLst/>
          </a:prstGeom>
        </p:spPr>
      </p:pic>
      <p:sp>
        <p:nvSpPr>
          <p:cNvPr id="6" name="Rectangle 99">
            <a:extLst>
              <a:ext uri="{FF2B5EF4-FFF2-40B4-BE49-F238E27FC236}">
                <a16:creationId xmlns:a16="http://schemas.microsoft.com/office/drawing/2014/main" id="{6EE62060-A5C2-4D07-BDF1-6A047249C3EA}"/>
              </a:ext>
            </a:extLst>
          </p:cNvPr>
          <p:cNvSpPr/>
          <p:nvPr/>
        </p:nvSpPr>
        <p:spPr>
          <a:xfrm>
            <a:off x="625280" y="1220174"/>
            <a:ext cx="10642502" cy="1266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Before proceeding with migration execution, it is required that all the upstream steps of Strategy, Plan and Ready are completed. Key deliverable assets of these phases include – </a:t>
            </a:r>
            <a:r>
              <a:rPr kumimoji="0" lang="en-US" sz="2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Adoption Plan template and a landing zone configuration</a:t>
            </a:r>
          </a:p>
        </p:txBody>
      </p:sp>
    </p:spTree>
    <p:extLst>
      <p:ext uri="{BB962C8B-B14F-4D97-AF65-F5344CB8AC3E}">
        <p14:creationId xmlns:p14="http://schemas.microsoft.com/office/powerpoint/2010/main" val="20972479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68628" y="4222905"/>
            <a:ext cx="11316983" cy="2246183"/>
          </a:xfrm>
          <a:prstGeom prst="rect">
            <a:avLst/>
          </a:prstGeom>
          <a:solidFill>
            <a:schemeClr val="bg1"/>
          </a:solidFill>
          <a:ln>
            <a:noFill/>
            <a:headEnd type="none" w="med" len="med"/>
            <a:tailEnd type="none" w="med" len="med"/>
          </a:ln>
          <a:effectLst>
            <a:outerShdw blurRad="127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marL="0" marR="0" lvl="0" indent="0" algn="ctr"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TextBox 83">
            <a:extLst>
              <a:ext uri="{FF2B5EF4-FFF2-40B4-BE49-F238E27FC236}">
                <a16:creationId xmlns:a16="http://schemas.microsoft.com/office/drawing/2014/main" id="{E9426420-2BBA-4348-8932-D818918EE047}"/>
              </a:ext>
            </a:extLst>
          </p:cNvPr>
          <p:cNvSpPr txBox="1"/>
          <p:nvPr/>
        </p:nvSpPr>
        <p:spPr>
          <a:xfrm>
            <a:off x="1551024" y="4292724"/>
            <a:ext cx="9035455" cy="301219"/>
          </a:xfrm>
          <a:prstGeom prst="rect">
            <a:avLst/>
          </a:prstGeom>
          <a:noFill/>
          <a:ln w="15875" cap="sq">
            <a:noFill/>
            <a:miter lim="800000"/>
          </a:ln>
        </p:spPr>
        <p:txBody>
          <a:bodyPr wrap="square" lIns="89628" tIns="0" rIns="89628" bIns="0" rtlCol="0" anchor="ctr" anchorCtr="0">
            <a:noAutofit/>
          </a:bodyPr>
          <a:lstStyle/>
          <a:p>
            <a:pPr marL="0" marR="0" lvl="0" indent="0" algn="ctr" defTabSz="914203" rtl="0" eaLnBrk="1" fontAlgn="auto" latinLnBrk="0" hangingPunct="1">
              <a:lnSpc>
                <a:spcPct val="90000"/>
              </a:lnSpc>
              <a:spcBef>
                <a:spcPts val="0"/>
              </a:spcBef>
              <a:spcAft>
                <a:spcPts val="588"/>
              </a:spcAft>
              <a:buClrTx/>
              <a:buSzTx/>
              <a:buFontTx/>
              <a:buNone/>
              <a:tabLst/>
              <a:defRPr/>
            </a:pPr>
            <a:r>
              <a:rPr kumimoji="0" lang="en-US" sz="2000" i="0" u="none" strike="noStrike" kern="1200" cap="none" spc="-20" normalizeH="0" baseline="0" noProof="0" dirty="0">
                <a:ln w="3175">
                  <a:noFill/>
                </a:ln>
                <a:effectLst/>
                <a:uLnTx/>
                <a:uFillTx/>
                <a:latin typeface="Segoe" panose="020B0502040504020203" pitchFamily="34" charset="0"/>
                <a:ea typeface="+mn-ea"/>
                <a:cs typeface="Segoe UI" pitchFamily="34" charset="0"/>
              </a:rPr>
              <a:t>ISV solutions (as needed)</a:t>
            </a:r>
          </a:p>
        </p:txBody>
      </p:sp>
      <p:sp>
        <p:nvSpPr>
          <p:cNvPr id="117" name="TextBox 116">
            <a:extLst>
              <a:ext uri="{FF2B5EF4-FFF2-40B4-BE49-F238E27FC236}">
                <a16:creationId xmlns:a16="http://schemas.microsoft.com/office/drawing/2014/main" id="{7E54834A-522E-4915-A13E-147834CD97F3}"/>
              </a:ext>
            </a:extLst>
          </p:cNvPr>
          <p:cNvSpPr txBox="1"/>
          <p:nvPr/>
        </p:nvSpPr>
        <p:spPr>
          <a:xfrm>
            <a:off x="2314808" y="1252649"/>
            <a:ext cx="1656299" cy="548632"/>
          </a:xfrm>
          <a:prstGeom prst="rect">
            <a:avLst/>
          </a:prstGeom>
          <a:noFill/>
        </p:spPr>
        <p:txBody>
          <a:bodyPr wrap="square" lIns="179257" tIns="143405" rIns="179257" bIns="143405" rtlCol="0" anchor="ctr">
            <a:noAutofit/>
          </a:bodyPr>
          <a:lstStyle/>
          <a:p>
            <a:pPr marL="0" marR="0" lvl="0" indent="0" algn="l" defTabSz="91420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 workloads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1831770" y="1880046"/>
            <a:ext cx="1712672" cy="0"/>
          </a:xfrm>
          <a:prstGeom prst="line">
            <a:avLst/>
          </a:prstGeom>
          <a:noFill/>
          <a:ln w="12700" cap="flat" cmpd="sng" algn="ctr">
            <a:solidFill>
              <a:srgbClr val="0070C0"/>
            </a:solidFill>
            <a:prstDash val="solid"/>
            <a:headEnd type="none"/>
            <a:tailEnd type="none"/>
          </a:ln>
          <a:effectLst/>
        </p:spPr>
      </p:cxnSp>
      <p:sp>
        <p:nvSpPr>
          <p:cNvPr id="102" name="Rectangle 101">
            <a:extLst>
              <a:ext uri="{FF2B5EF4-FFF2-40B4-BE49-F238E27FC236}">
                <a16:creationId xmlns:a16="http://schemas.microsoft.com/office/drawing/2014/main" id="{E3A831F2-FB7C-4E76-8C25-3BB9CE628BAC}"/>
              </a:ext>
            </a:extLst>
          </p:cNvPr>
          <p:cNvSpPr/>
          <p:nvPr/>
        </p:nvSpPr>
        <p:spPr>
          <a:xfrm>
            <a:off x="1385200" y="2013798"/>
            <a:ext cx="9628494" cy="276999"/>
          </a:xfrm>
          <a:prstGeom prst="rect">
            <a:avLst/>
          </a:prstGeom>
          <a:solidFill>
            <a:schemeClr val="bg1">
              <a:lumMod val="95000"/>
            </a:schemeClr>
          </a:solidFill>
          <a:ln>
            <a:solidFill>
              <a:schemeClr val="bg1">
                <a:lumMod val="75000"/>
              </a:schemeClr>
            </a:solidFill>
          </a:ln>
        </p:spPr>
        <p:txBody>
          <a:bodyPr wrap="square">
            <a:sp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endParaRPr>
          </a:p>
        </p:txBody>
      </p:sp>
      <p:sp>
        <p:nvSpPr>
          <p:cNvPr id="118" name="TextBox 117">
            <a:extLst>
              <a:ext uri="{FF2B5EF4-FFF2-40B4-BE49-F238E27FC236}">
                <a16:creationId xmlns:a16="http://schemas.microsoft.com/office/drawing/2014/main" id="{497CCBF8-A3A2-4B00-9E0B-C0BB0C25F04E}"/>
              </a:ext>
            </a:extLst>
          </p:cNvPr>
          <p:cNvSpPr txBox="1"/>
          <p:nvPr/>
        </p:nvSpPr>
        <p:spPr>
          <a:xfrm>
            <a:off x="5612574" y="1318967"/>
            <a:ext cx="1656299" cy="548632"/>
          </a:xfrm>
          <a:prstGeom prst="rect">
            <a:avLst/>
          </a:prstGeom>
          <a:noFill/>
        </p:spPr>
        <p:txBody>
          <a:bodyPr wrap="square" lIns="179257" tIns="143405" rIns="179257" bIns="143405" rtlCol="0" anchor="ctr">
            <a:noAutofit/>
          </a:bodyPr>
          <a:lstStyle/>
          <a:p>
            <a:pPr marL="0" marR="0" lvl="0" indent="0" algn="ctr" defTabSz="91420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Deploy workloads</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5222829" y="1946364"/>
            <a:ext cx="1707525" cy="0"/>
          </a:xfrm>
          <a:prstGeom prst="line">
            <a:avLst/>
          </a:prstGeom>
          <a:noFill/>
          <a:ln w="12700" cap="flat" cmpd="sng" algn="ctr">
            <a:solidFill>
              <a:srgbClr val="0070C0"/>
            </a:solidFill>
            <a:prstDash val="solid"/>
            <a:headEnd type="none"/>
            <a:tailEnd type="none"/>
          </a:ln>
          <a:effectLst/>
        </p:spPr>
      </p:cxnSp>
      <p:sp>
        <p:nvSpPr>
          <p:cNvPr id="119" name="TextBox 118">
            <a:extLst>
              <a:ext uri="{FF2B5EF4-FFF2-40B4-BE49-F238E27FC236}">
                <a16:creationId xmlns:a16="http://schemas.microsoft.com/office/drawing/2014/main" id="{AF8CFA70-C576-4DC3-9B5B-E4C7372D0ABA}"/>
              </a:ext>
            </a:extLst>
          </p:cNvPr>
          <p:cNvSpPr txBox="1"/>
          <p:nvPr/>
        </p:nvSpPr>
        <p:spPr>
          <a:xfrm>
            <a:off x="8930180" y="1318967"/>
            <a:ext cx="1656299" cy="548632"/>
          </a:xfrm>
          <a:prstGeom prst="rect">
            <a:avLst/>
          </a:prstGeom>
          <a:noFill/>
        </p:spPr>
        <p:txBody>
          <a:bodyPr wrap="square" lIns="179257" tIns="143405" rIns="179257" bIns="143405" rtlCol="0" anchor="ctr">
            <a:noAutofit/>
          </a:bodyPr>
          <a:lstStyle/>
          <a:p>
            <a:pPr marL="0" marR="0" lvl="0" indent="0" algn="ctr" defTabSz="91420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Release workloads</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8619634" y="1946364"/>
            <a:ext cx="1742487" cy="0"/>
          </a:xfrm>
          <a:prstGeom prst="line">
            <a:avLst/>
          </a:prstGeom>
          <a:noFill/>
          <a:ln w="12700" cap="flat" cmpd="sng" algn="ctr">
            <a:solidFill>
              <a:srgbClr val="0070C0"/>
            </a:solidFill>
            <a:prstDash val="solid"/>
            <a:headEnd type="none"/>
            <a:tailEnd type="none"/>
          </a:ln>
          <a:effectLst/>
        </p:spPr>
      </p:cxnSp>
      <p:sp>
        <p:nvSpPr>
          <p:cNvPr id="89" name="Title 1">
            <a:extLst>
              <a:ext uri="{FF2B5EF4-FFF2-40B4-BE49-F238E27FC236}">
                <a16:creationId xmlns:a16="http://schemas.microsoft.com/office/drawing/2014/main" id="{CCA992D1-066A-4D4B-9E3B-DA972F614C01}"/>
              </a:ext>
            </a:extLst>
          </p:cNvPr>
          <p:cNvSpPr txBox="1">
            <a:spLocks/>
          </p:cNvSpPr>
          <p:nvPr/>
        </p:nvSpPr>
        <p:spPr>
          <a:xfrm>
            <a:off x="209144" y="207774"/>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896580" rtl="0" eaLnBrk="1" fontAlgn="auto" latinLnBrk="0" hangingPunct="1">
              <a:lnSpc>
                <a:spcPct val="90000"/>
              </a:lnSpc>
              <a:spcBef>
                <a:spcPct val="0"/>
              </a:spcBef>
              <a:spcAft>
                <a:spcPts val="0"/>
              </a:spcAft>
              <a:buClrTx/>
              <a:buSzTx/>
              <a:buFontTx/>
              <a:buNone/>
              <a:tabLst/>
              <a:defRPr/>
            </a:pPr>
            <a:r>
              <a:rPr kumimoji="0" lang="en-US" sz="3628" b="1" i="0" u="none" strike="noStrike" kern="1200" cap="none" spc="0" normalizeH="0" baseline="0" noProof="0">
                <a:ln>
                  <a:noFill/>
                </a:ln>
                <a:solidFill>
                  <a:srgbClr val="E6E6E6">
                    <a:lumMod val="10000"/>
                  </a:srgbClr>
                </a:solidFill>
                <a:effectLst/>
                <a:uLnTx/>
                <a:uFillTx/>
                <a:latin typeface="Segoe Semibold" panose="020B0502040504020203" pitchFamily="34" charset="0"/>
                <a:ea typeface="+mj-ea"/>
                <a:cs typeface="Segoe UI Light" panose="020B0502040204020203" pitchFamily="34" charset="0"/>
              </a:rPr>
              <a:t>Migration tooling options</a:t>
            </a:r>
            <a:endParaRPr kumimoji="0" lang="en-US" sz="1600" b="0" i="0" u="none" strike="noStrike" kern="1200" cap="none" spc="0" normalizeH="0" baseline="0" noProof="0">
              <a:ln>
                <a:noFill/>
              </a:ln>
              <a:solidFill>
                <a:srgbClr val="E6E6E6">
                  <a:lumMod val="10000"/>
                </a:srgbClr>
              </a:solidFill>
              <a:effectLst/>
              <a:uLnTx/>
              <a:uFillTx/>
              <a:latin typeface="Segoe" panose="020B0502040504020203" pitchFamily="34" charset="0"/>
              <a:ea typeface="+mj-ea"/>
              <a:cs typeface="Segoe UI Light" panose="020B0502040204020203" pitchFamily="34" charset="0"/>
            </a:endParaRPr>
          </a:p>
        </p:txBody>
      </p:sp>
      <p:sp>
        <p:nvSpPr>
          <p:cNvPr id="96" name="magnify" title="Icon of a magnifying glass">
            <a:extLst>
              <a:ext uri="{FF2B5EF4-FFF2-40B4-BE49-F238E27FC236}">
                <a16:creationId xmlns:a16="http://schemas.microsoft.com/office/drawing/2014/main" id="{4D888784-7FE1-3C41-B0C3-C7ED20709F9B}"/>
              </a:ext>
            </a:extLst>
          </p:cNvPr>
          <p:cNvSpPr>
            <a:spLocks noChangeAspect="1" noEditPoints="1"/>
          </p:cNvSpPr>
          <p:nvPr/>
        </p:nvSpPr>
        <p:spPr bwMode="auto">
          <a:xfrm flipH="1">
            <a:off x="2010756" y="1352214"/>
            <a:ext cx="365603" cy="3586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send" title="Icon of a paper airplane">
            <a:extLst>
              <a:ext uri="{FF2B5EF4-FFF2-40B4-BE49-F238E27FC236}">
                <a16:creationId xmlns:a16="http://schemas.microsoft.com/office/drawing/2014/main" id="{E457830A-C056-CA46-9700-A785440C1143}"/>
              </a:ext>
            </a:extLst>
          </p:cNvPr>
          <p:cNvSpPr>
            <a:spLocks noChangeAspect="1" noEditPoints="1"/>
          </p:cNvSpPr>
          <p:nvPr/>
        </p:nvSpPr>
        <p:spPr bwMode="auto">
          <a:xfrm>
            <a:off x="5240135" y="1404677"/>
            <a:ext cx="403443" cy="27014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speedometer_2" title="Icon of a spedometer showing fast speed">
            <a:extLst>
              <a:ext uri="{FF2B5EF4-FFF2-40B4-BE49-F238E27FC236}">
                <a16:creationId xmlns:a16="http://schemas.microsoft.com/office/drawing/2014/main" id="{1F6B6F76-B2FA-8F43-A29E-2DCE422D51B5}"/>
              </a:ext>
            </a:extLst>
          </p:cNvPr>
          <p:cNvSpPr>
            <a:spLocks noChangeAspect="1" noEditPoints="1"/>
          </p:cNvSpPr>
          <p:nvPr/>
        </p:nvSpPr>
        <p:spPr bwMode="auto">
          <a:xfrm>
            <a:off x="8770846" y="1418532"/>
            <a:ext cx="358616" cy="35861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arrow" title="Icon of an arrow">
            <a:extLst>
              <a:ext uri="{FF2B5EF4-FFF2-40B4-BE49-F238E27FC236}">
                <a16:creationId xmlns:a16="http://schemas.microsoft.com/office/drawing/2014/main" id="{7833B2D3-131A-2141-ACFF-E1B1DE18D419}"/>
              </a:ext>
            </a:extLst>
          </p:cNvPr>
          <p:cNvSpPr>
            <a:spLocks noChangeAspect="1" noEditPoints="1"/>
          </p:cNvSpPr>
          <p:nvPr/>
        </p:nvSpPr>
        <p:spPr bwMode="auto">
          <a:xfrm>
            <a:off x="7581494" y="1535896"/>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7" name="arrow" title="Icon of an arrow">
            <a:extLst>
              <a:ext uri="{FF2B5EF4-FFF2-40B4-BE49-F238E27FC236}">
                <a16:creationId xmlns:a16="http://schemas.microsoft.com/office/drawing/2014/main" id="{2188E7AA-3F2E-F045-BF6F-8B6F55F66584}"/>
              </a:ext>
            </a:extLst>
          </p:cNvPr>
          <p:cNvSpPr>
            <a:spLocks noChangeAspect="1" noEditPoints="1"/>
          </p:cNvSpPr>
          <p:nvPr/>
        </p:nvSpPr>
        <p:spPr bwMode="auto">
          <a:xfrm>
            <a:off x="4515904" y="1535896"/>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2C18BAB9-2643-4ECD-9EE6-6A1BC7201357}"/>
              </a:ext>
            </a:extLst>
          </p:cNvPr>
          <p:cNvSpPr/>
          <p:nvPr/>
        </p:nvSpPr>
        <p:spPr>
          <a:xfrm>
            <a:off x="5612574" y="2031648"/>
            <a:ext cx="2380894" cy="280714"/>
          </a:xfrm>
          <a:prstGeom prst="rect">
            <a:avLst/>
          </a:prstGeom>
        </p:spPr>
        <p:txBody>
          <a:bodyPr wrap="square">
            <a:sp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6" name="Rectangle 5">
            <a:extLst>
              <a:ext uri="{FF2B5EF4-FFF2-40B4-BE49-F238E27FC236}">
                <a16:creationId xmlns:a16="http://schemas.microsoft.com/office/drawing/2014/main" id="{7BE124A2-BFCE-4F14-AA43-9CEC296192A8}"/>
              </a:ext>
            </a:extLst>
          </p:cNvPr>
          <p:cNvSpPr/>
          <p:nvPr/>
        </p:nvSpPr>
        <p:spPr bwMode="auto">
          <a:xfrm>
            <a:off x="1375244" y="2377037"/>
            <a:ext cx="2798776"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D2CDDF3-3502-4E8E-AD4F-8F2088C1816A}"/>
              </a:ext>
            </a:extLst>
          </p:cNvPr>
          <p:cNvSpPr/>
          <p:nvPr/>
        </p:nvSpPr>
        <p:spPr bwMode="auto">
          <a:xfrm>
            <a:off x="1385200" y="2791625"/>
            <a:ext cx="2798776"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 name="Rectangle 7">
            <a:extLst>
              <a:ext uri="{FF2B5EF4-FFF2-40B4-BE49-F238E27FC236}">
                <a16:creationId xmlns:a16="http://schemas.microsoft.com/office/drawing/2014/main" id="{2A4FDCF0-0454-4E38-8F48-0C632E70BD24}"/>
              </a:ext>
            </a:extLst>
          </p:cNvPr>
          <p:cNvSpPr/>
          <p:nvPr/>
        </p:nvSpPr>
        <p:spPr bwMode="auto">
          <a:xfrm>
            <a:off x="4893912" y="2377037"/>
            <a:ext cx="2718259"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9" name="Rectangle 8">
            <a:extLst>
              <a:ext uri="{FF2B5EF4-FFF2-40B4-BE49-F238E27FC236}">
                <a16:creationId xmlns:a16="http://schemas.microsoft.com/office/drawing/2014/main" id="{FD32BE74-EB30-4808-8DCA-53992F0767CF}"/>
              </a:ext>
            </a:extLst>
          </p:cNvPr>
          <p:cNvSpPr/>
          <p:nvPr/>
        </p:nvSpPr>
        <p:spPr bwMode="auto">
          <a:xfrm>
            <a:off x="4890772" y="2807098"/>
            <a:ext cx="2718259"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11" name="Rectangle 10">
            <a:extLst>
              <a:ext uri="{FF2B5EF4-FFF2-40B4-BE49-F238E27FC236}">
                <a16:creationId xmlns:a16="http://schemas.microsoft.com/office/drawing/2014/main" id="{87BFA2C3-BBFC-4B8C-8632-68B7804AB251}"/>
              </a:ext>
            </a:extLst>
          </p:cNvPr>
          <p:cNvSpPr/>
          <p:nvPr/>
        </p:nvSpPr>
        <p:spPr bwMode="auto">
          <a:xfrm>
            <a:off x="8239592" y="3629927"/>
            <a:ext cx="2774102"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a:ea typeface="+mn-ea"/>
                <a:cs typeface="+mn-cs"/>
              </a:rPr>
              <a:t>Azure Security Center</a:t>
            </a:r>
          </a:p>
        </p:txBody>
      </p:sp>
      <p:sp>
        <p:nvSpPr>
          <p:cNvPr id="12" name="Rectangle 11">
            <a:extLst>
              <a:ext uri="{FF2B5EF4-FFF2-40B4-BE49-F238E27FC236}">
                <a16:creationId xmlns:a16="http://schemas.microsoft.com/office/drawing/2014/main" id="{6A22A527-A374-42C8-8777-C0C39F355D7D}"/>
              </a:ext>
            </a:extLst>
          </p:cNvPr>
          <p:cNvSpPr/>
          <p:nvPr/>
        </p:nvSpPr>
        <p:spPr bwMode="auto">
          <a:xfrm>
            <a:off x="8237266" y="3219678"/>
            <a:ext cx="2774103"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a:ea typeface="+mn-ea"/>
                <a:cs typeface="+mn-cs"/>
              </a:rPr>
              <a:t>Azure Monitor </a:t>
            </a:r>
          </a:p>
        </p:txBody>
      </p:sp>
      <p:sp>
        <p:nvSpPr>
          <p:cNvPr id="13" name="Rectangle 12">
            <a:extLst>
              <a:ext uri="{FF2B5EF4-FFF2-40B4-BE49-F238E27FC236}">
                <a16:creationId xmlns:a16="http://schemas.microsoft.com/office/drawing/2014/main" id="{C0818038-8034-4F3D-AF66-42FABC0203F5}"/>
              </a:ext>
            </a:extLst>
          </p:cNvPr>
          <p:cNvSpPr/>
          <p:nvPr/>
        </p:nvSpPr>
        <p:spPr bwMode="auto">
          <a:xfrm>
            <a:off x="8239592" y="2791625"/>
            <a:ext cx="2774102"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a:ea typeface="+mn-ea"/>
                <a:cs typeface="+mn-cs"/>
              </a:rPr>
              <a:t>Azure Advisor </a:t>
            </a:r>
          </a:p>
        </p:txBody>
      </p:sp>
      <p:sp>
        <p:nvSpPr>
          <p:cNvPr id="14" name="Rectangle 13">
            <a:extLst>
              <a:ext uri="{FF2B5EF4-FFF2-40B4-BE49-F238E27FC236}">
                <a16:creationId xmlns:a16="http://schemas.microsoft.com/office/drawing/2014/main" id="{CAF5CEF7-65BE-4E97-A731-73ED5660C3EC}"/>
              </a:ext>
            </a:extLst>
          </p:cNvPr>
          <p:cNvSpPr/>
          <p:nvPr/>
        </p:nvSpPr>
        <p:spPr bwMode="auto">
          <a:xfrm>
            <a:off x="8239593" y="2377037"/>
            <a:ext cx="2774102"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a:ea typeface="+mn-ea"/>
                <a:cs typeface="+mn-cs"/>
              </a:rPr>
              <a:t>Azure Cost Management</a:t>
            </a:r>
          </a:p>
        </p:txBody>
      </p:sp>
      <p:sp>
        <p:nvSpPr>
          <p:cNvPr id="37" name="TextBox 36">
            <a:extLst>
              <a:ext uri="{FF2B5EF4-FFF2-40B4-BE49-F238E27FC236}">
                <a16:creationId xmlns:a16="http://schemas.microsoft.com/office/drawing/2014/main" id="{32B1D7C0-481D-4281-A72B-445C59F88187}"/>
              </a:ext>
            </a:extLst>
          </p:cNvPr>
          <p:cNvSpPr txBox="1"/>
          <p:nvPr/>
        </p:nvSpPr>
        <p:spPr>
          <a:xfrm>
            <a:off x="9547248" y="6460404"/>
            <a:ext cx="2494914"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*Also integrated with Azure Migrate</a:t>
            </a:r>
          </a:p>
        </p:txBody>
      </p:sp>
      <p:sp>
        <p:nvSpPr>
          <p:cNvPr id="4" name="TextBox 3">
            <a:extLst>
              <a:ext uri="{FF2B5EF4-FFF2-40B4-BE49-F238E27FC236}">
                <a16:creationId xmlns:a16="http://schemas.microsoft.com/office/drawing/2014/main" id="{7AEEBDAA-8EA4-407D-A020-DE7490CF4C35}"/>
              </a:ext>
            </a:extLst>
          </p:cNvPr>
          <p:cNvSpPr txBox="1"/>
          <p:nvPr/>
        </p:nvSpPr>
        <p:spPr>
          <a:xfrm>
            <a:off x="930514" y="4978541"/>
            <a:ext cx="1290716" cy="338554"/>
          </a:xfrm>
          <a:prstGeom prst="rect">
            <a:avLst/>
          </a:prstGeom>
          <a:noFill/>
        </p:spPr>
        <p:txBody>
          <a:bodyPr wrap="square" rtlCol="0">
            <a:spAutoFit/>
          </a:bodyPr>
          <a:lstStyle/>
          <a:p>
            <a:r>
              <a:rPr lang="en-US" sz="1600" dirty="0" err="1">
                <a:latin typeface="Segoe" panose="020B0502040504020203"/>
              </a:rPr>
              <a:t>RackWare</a:t>
            </a:r>
            <a:r>
              <a:rPr lang="en-US" sz="1600" dirty="0">
                <a:latin typeface="Segoe" panose="020B0502040504020203"/>
              </a:rPr>
              <a:t>*</a:t>
            </a:r>
          </a:p>
        </p:txBody>
      </p:sp>
      <p:sp>
        <p:nvSpPr>
          <p:cNvPr id="21" name="TextBox 20">
            <a:extLst>
              <a:ext uri="{FF2B5EF4-FFF2-40B4-BE49-F238E27FC236}">
                <a16:creationId xmlns:a16="http://schemas.microsoft.com/office/drawing/2014/main" id="{1C8FC3F5-6CB2-4AD3-B12E-B9F6C6409ECF}"/>
              </a:ext>
            </a:extLst>
          </p:cNvPr>
          <p:cNvSpPr txBox="1"/>
          <p:nvPr/>
        </p:nvSpPr>
        <p:spPr>
          <a:xfrm>
            <a:off x="6720799" y="4978541"/>
            <a:ext cx="1123679" cy="338554"/>
          </a:xfrm>
          <a:prstGeom prst="rect">
            <a:avLst/>
          </a:prstGeom>
          <a:noFill/>
        </p:spPr>
        <p:txBody>
          <a:bodyPr wrap="square" rtlCol="0">
            <a:spAutoFit/>
          </a:bodyPr>
          <a:lstStyle/>
          <a:p>
            <a:r>
              <a:rPr lang="en-US" sz="1600" dirty="0">
                <a:latin typeface="Segoe" panose="020B0502040504020203"/>
              </a:rPr>
              <a:t>TSO Logic</a:t>
            </a:r>
          </a:p>
        </p:txBody>
      </p:sp>
      <p:sp>
        <p:nvSpPr>
          <p:cNvPr id="28" name="TextBox 27">
            <a:extLst>
              <a:ext uri="{FF2B5EF4-FFF2-40B4-BE49-F238E27FC236}">
                <a16:creationId xmlns:a16="http://schemas.microsoft.com/office/drawing/2014/main" id="{6B86DC3F-63DB-4DE2-8CFD-7C1FD8D8A40A}"/>
              </a:ext>
            </a:extLst>
          </p:cNvPr>
          <p:cNvSpPr txBox="1"/>
          <p:nvPr/>
        </p:nvSpPr>
        <p:spPr>
          <a:xfrm>
            <a:off x="5228722" y="4978541"/>
            <a:ext cx="1123679" cy="338554"/>
          </a:xfrm>
          <a:prstGeom prst="rect">
            <a:avLst/>
          </a:prstGeom>
          <a:noFill/>
        </p:spPr>
        <p:txBody>
          <a:bodyPr wrap="square" rtlCol="0">
            <a:spAutoFit/>
          </a:bodyPr>
          <a:lstStyle/>
          <a:p>
            <a:r>
              <a:rPr lang="en-US" sz="1600" dirty="0" err="1">
                <a:latin typeface="Segoe" panose="020B0502040504020203"/>
              </a:rPr>
              <a:t>CloudLab</a:t>
            </a:r>
            <a:r>
              <a:rPr lang="en-US" sz="1600" dirty="0">
                <a:latin typeface="Segoe" panose="020B0502040504020203"/>
              </a:rPr>
              <a:t>*</a:t>
            </a:r>
          </a:p>
        </p:txBody>
      </p:sp>
      <p:sp>
        <p:nvSpPr>
          <p:cNvPr id="31" name="TextBox 30">
            <a:extLst>
              <a:ext uri="{FF2B5EF4-FFF2-40B4-BE49-F238E27FC236}">
                <a16:creationId xmlns:a16="http://schemas.microsoft.com/office/drawing/2014/main" id="{9F32D40A-9C99-493F-BAF2-E2A72AAE4D9A}"/>
              </a:ext>
            </a:extLst>
          </p:cNvPr>
          <p:cNvSpPr txBox="1"/>
          <p:nvPr/>
        </p:nvSpPr>
        <p:spPr>
          <a:xfrm>
            <a:off x="3960223" y="4978541"/>
            <a:ext cx="900101" cy="338554"/>
          </a:xfrm>
          <a:prstGeom prst="rect">
            <a:avLst/>
          </a:prstGeom>
          <a:noFill/>
        </p:spPr>
        <p:txBody>
          <a:bodyPr wrap="square" rtlCol="0">
            <a:spAutoFit/>
          </a:bodyPr>
          <a:lstStyle/>
          <a:p>
            <a:r>
              <a:rPr lang="en-US" sz="1600" dirty="0" err="1">
                <a:latin typeface="Segoe" panose="020B0502040504020203"/>
              </a:rPr>
              <a:t>Corent</a:t>
            </a:r>
            <a:r>
              <a:rPr lang="en-US" sz="1600" dirty="0">
                <a:latin typeface="Segoe" panose="020B0502040504020203"/>
              </a:rPr>
              <a:t>*</a:t>
            </a:r>
          </a:p>
        </p:txBody>
      </p:sp>
      <p:sp>
        <p:nvSpPr>
          <p:cNvPr id="36" name="TextBox 35">
            <a:extLst>
              <a:ext uri="{FF2B5EF4-FFF2-40B4-BE49-F238E27FC236}">
                <a16:creationId xmlns:a16="http://schemas.microsoft.com/office/drawing/2014/main" id="{3EC168F7-291F-4735-8C26-7C5CBB452FDC}"/>
              </a:ext>
            </a:extLst>
          </p:cNvPr>
          <p:cNvSpPr txBox="1"/>
          <p:nvPr/>
        </p:nvSpPr>
        <p:spPr>
          <a:xfrm>
            <a:off x="2422591" y="4978541"/>
            <a:ext cx="1169234" cy="338554"/>
          </a:xfrm>
          <a:prstGeom prst="rect">
            <a:avLst/>
          </a:prstGeom>
          <a:noFill/>
        </p:spPr>
        <p:txBody>
          <a:bodyPr wrap="square" rtlCol="0">
            <a:spAutoFit/>
          </a:bodyPr>
          <a:lstStyle/>
          <a:p>
            <a:r>
              <a:rPr lang="en-US" sz="1600" dirty="0">
                <a:latin typeface="Segoe" panose="020B0502040504020203"/>
              </a:rPr>
              <a:t>Carbonite*</a:t>
            </a:r>
          </a:p>
        </p:txBody>
      </p:sp>
      <p:sp>
        <p:nvSpPr>
          <p:cNvPr id="38" name="TextBox 37">
            <a:extLst>
              <a:ext uri="{FF2B5EF4-FFF2-40B4-BE49-F238E27FC236}">
                <a16:creationId xmlns:a16="http://schemas.microsoft.com/office/drawing/2014/main" id="{C1BD79A7-E173-4413-80C8-7163D7C28920}"/>
              </a:ext>
            </a:extLst>
          </p:cNvPr>
          <p:cNvSpPr txBox="1"/>
          <p:nvPr/>
        </p:nvSpPr>
        <p:spPr>
          <a:xfrm>
            <a:off x="9866256" y="4978541"/>
            <a:ext cx="1395230" cy="338554"/>
          </a:xfrm>
          <a:prstGeom prst="rect">
            <a:avLst/>
          </a:prstGeom>
          <a:noFill/>
        </p:spPr>
        <p:txBody>
          <a:bodyPr wrap="square" rtlCol="0">
            <a:spAutoFit/>
          </a:bodyPr>
          <a:lstStyle/>
          <a:p>
            <a:r>
              <a:rPr lang="en-US" sz="1600" dirty="0" err="1">
                <a:latin typeface="Segoe" panose="020B0502040504020203"/>
              </a:rPr>
              <a:t>CloudEndure</a:t>
            </a:r>
            <a:endParaRPr lang="en-US" sz="1600" dirty="0">
              <a:latin typeface="Segoe" panose="020B0502040504020203"/>
            </a:endParaRPr>
          </a:p>
        </p:txBody>
      </p:sp>
      <p:sp>
        <p:nvSpPr>
          <p:cNvPr id="39" name="TextBox 38">
            <a:extLst>
              <a:ext uri="{FF2B5EF4-FFF2-40B4-BE49-F238E27FC236}">
                <a16:creationId xmlns:a16="http://schemas.microsoft.com/office/drawing/2014/main" id="{32F879F9-D02D-49B5-9D39-383FBF537286}"/>
              </a:ext>
            </a:extLst>
          </p:cNvPr>
          <p:cNvSpPr txBox="1"/>
          <p:nvPr/>
        </p:nvSpPr>
        <p:spPr>
          <a:xfrm>
            <a:off x="8212876" y="4978541"/>
            <a:ext cx="1284980" cy="338554"/>
          </a:xfrm>
          <a:prstGeom prst="rect">
            <a:avLst/>
          </a:prstGeom>
          <a:noFill/>
        </p:spPr>
        <p:txBody>
          <a:bodyPr wrap="square" rtlCol="0">
            <a:spAutoFit/>
          </a:bodyPr>
          <a:lstStyle/>
          <a:p>
            <a:r>
              <a:rPr lang="en-US" sz="1600" dirty="0">
                <a:latin typeface="Segoe" panose="020B0502040504020203"/>
              </a:rPr>
              <a:t>Lansweeper</a:t>
            </a:r>
          </a:p>
        </p:txBody>
      </p:sp>
      <p:sp>
        <p:nvSpPr>
          <p:cNvPr id="40" name="TextBox 39">
            <a:extLst>
              <a:ext uri="{FF2B5EF4-FFF2-40B4-BE49-F238E27FC236}">
                <a16:creationId xmlns:a16="http://schemas.microsoft.com/office/drawing/2014/main" id="{0421F0A8-48A1-4247-B4C6-8A3D7CD0CB45}"/>
              </a:ext>
            </a:extLst>
          </p:cNvPr>
          <p:cNvSpPr txBox="1"/>
          <p:nvPr/>
        </p:nvSpPr>
        <p:spPr>
          <a:xfrm>
            <a:off x="6694255" y="5647678"/>
            <a:ext cx="1362060" cy="338554"/>
          </a:xfrm>
          <a:prstGeom prst="rect">
            <a:avLst/>
          </a:prstGeom>
          <a:noFill/>
        </p:spPr>
        <p:txBody>
          <a:bodyPr wrap="square" rtlCol="0">
            <a:spAutoFit/>
          </a:bodyPr>
          <a:lstStyle/>
          <a:p>
            <a:r>
              <a:rPr lang="en-US" sz="1600" dirty="0" err="1">
                <a:latin typeface="Segoe" panose="020B0502040504020203"/>
              </a:rPr>
              <a:t>UnifyCloud</a:t>
            </a:r>
            <a:r>
              <a:rPr lang="en-US" sz="1600" dirty="0">
                <a:latin typeface="Segoe" panose="020B0502040504020203"/>
              </a:rPr>
              <a:t>*</a:t>
            </a:r>
          </a:p>
        </p:txBody>
      </p:sp>
      <p:sp>
        <p:nvSpPr>
          <p:cNvPr id="42" name="TextBox 41">
            <a:extLst>
              <a:ext uri="{FF2B5EF4-FFF2-40B4-BE49-F238E27FC236}">
                <a16:creationId xmlns:a16="http://schemas.microsoft.com/office/drawing/2014/main" id="{DC3324BA-D7CE-4C10-B19A-DF7CD9CD0773}"/>
              </a:ext>
            </a:extLst>
          </p:cNvPr>
          <p:cNvSpPr txBox="1"/>
          <p:nvPr/>
        </p:nvSpPr>
        <p:spPr>
          <a:xfrm>
            <a:off x="5503446" y="5647678"/>
            <a:ext cx="821572" cy="338554"/>
          </a:xfrm>
          <a:prstGeom prst="rect">
            <a:avLst/>
          </a:prstGeom>
          <a:noFill/>
        </p:spPr>
        <p:txBody>
          <a:bodyPr wrap="square" rtlCol="0">
            <a:spAutoFit/>
          </a:bodyPr>
          <a:lstStyle/>
          <a:p>
            <a:r>
              <a:rPr lang="en-US" sz="1600" dirty="0">
                <a:latin typeface="Segoe" panose="020B0502040504020203"/>
              </a:rPr>
              <a:t>Zerto*</a:t>
            </a:r>
          </a:p>
        </p:txBody>
      </p:sp>
      <p:sp>
        <p:nvSpPr>
          <p:cNvPr id="43" name="TextBox 42">
            <a:extLst>
              <a:ext uri="{FF2B5EF4-FFF2-40B4-BE49-F238E27FC236}">
                <a16:creationId xmlns:a16="http://schemas.microsoft.com/office/drawing/2014/main" id="{FE46AD4E-A4C9-493C-AC2F-F68F171AF0BB}"/>
              </a:ext>
            </a:extLst>
          </p:cNvPr>
          <p:cNvSpPr txBox="1"/>
          <p:nvPr/>
        </p:nvSpPr>
        <p:spPr>
          <a:xfrm>
            <a:off x="4088518" y="5647678"/>
            <a:ext cx="1045691" cy="338554"/>
          </a:xfrm>
          <a:prstGeom prst="rect">
            <a:avLst/>
          </a:prstGeom>
          <a:noFill/>
        </p:spPr>
        <p:txBody>
          <a:bodyPr wrap="square" rtlCol="0">
            <a:spAutoFit/>
          </a:bodyPr>
          <a:lstStyle/>
          <a:p>
            <a:r>
              <a:rPr lang="en-US" sz="1600" dirty="0">
                <a:latin typeface="Segoe" panose="020B0502040504020203"/>
              </a:rPr>
              <a:t>Lakeside*</a:t>
            </a:r>
          </a:p>
        </p:txBody>
      </p:sp>
      <p:sp>
        <p:nvSpPr>
          <p:cNvPr id="44" name="TextBox 43">
            <a:extLst>
              <a:ext uri="{FF2B5EF4-FFF2-40B4-BE49-F238E27FC236}">
                <a16:creationId xmlns:a16="http://schemas.microsoft.com/office/drawing/2014/main" id="{F2870C20-C5AE-4E42-848F-E838FE4A3B4B}"/>
              </a:ext>
            </a:extLst>
          </p:cNvPr>
          <p:cNvSpPr txBox="1"/>
          <p:nvPr/>
        </p:nvSpPr>
        <p:spPr>
          <a:xfrm>
            <a:off x="2595602" y="5647678"/>
            <a:ext cx="1123679" cy="338554"/>
          </a:xfrm>
          <a:prstGeom prst="rect">
            <a:avLst/>
          </a:prstGeom>
          <a:noFill/>
        </p:spPr>
        <p:txBody>
          <a:bodyPr wrap="square" rtlCol="0">
            <a:spAutoFit/>
          </a:bodyPr>
          <a:lstStyle/>
          <a:p>
            <a:r>
              <a:rPr lang="en-US" sz="1600" dirty="0">
                <a:latin typeface="Segoe" panose="020B0502040504020203"/>
              </a:rPr>
              <a:t>Device42*</a:t>
            </a:r>
          </a:p>
        </p:txBody>
      </p:sp>
      <p:sp>
        <p:nvSpPr>
          <p:cNvPr id="45" name="TextBox 44">
            <a:extLst>
              <a:ext uri="{FF2B5EF4-FFF2-40B4-BE49-F238E27FC236}">
                <a16:creationId xmlns:a16="http://schemas.microsoft.com/office/drawing/2014/main" id="{B690F413-4F82-41C3-BD48-F47CED1C7033}"/>
              </a:ext>
            </a:extLst>
          </p:cNvPr>
          <p:cNvSpPr txBox="1"/>
          <p:nvPr/>
        </p:nvSpPr>
        <p:spPr>
          <a:xfrm>
            <a:off x="864305" y="5647678"/>
            <a:ext cx="1362060" cy="338554"/>
          </a:xfrm>
          <a:prstGeom prst="rect">
            <a:avLst/>
          </a:prstGeom>
          <a:noFill/>
        </p:spPr>
        <p:txBody>
          <a:bodyPr wrap="square" rtlCol="0">
            <a:spAutoFit/>
          </a:bodyPr>
          <a:lstStyle/>
          <a:p>
            <a:r>
              <a:rPr lang="en-US" sz="1600" dirty="0" err="1">
                <a:latin typeface="Segoe" panose="020B0502040504020203"/>
              </a:rPr>
              <a:t>Cloudamize</a:t>
            </a:r>
            <a:r>
              <a:rPr lang="en-US" sz="1600" dirty="0">
                <a:latin typeface="Segoe" panose="020B0502040504020203"/>
              </a:rPr>
              <a:t>*</a:t>
            </a:r>
          </a:p>
        </p:txBody>
      </p:sp>
      <p:sp>
        <p:nvSpPr>
          <p:cNvPr id="46" name="TextBox 45">
            <a:extLst>
              <a:ext uri="{FF2B5EF4-FFF2-40B4-BE49-F238E27FC236}">
                <a16:creationId xmlns:a16="http://schemas.microsoft.com/office/drawing/2014/main" id="{AE9A7939-DA16-4105-ABFF-6C11CECE88B7}"/>
              </a:ext>
            </a:extLst>
          </p:cNvPr>
          <p:cNvSpPr txBox="1"/>
          <p:nvPr/>
        </p:nvSpPr>
        <p:spPr>
          <a:xfrm>
            <a:off x="10156848" y="5647678"/>
            <a:ext cx="948473" cy="338554"/>
          </a:xfrm>
          <a:prstGeom prst="rect">
            <a:avLst/>
          </a:prstGeom>
          <a:noFill/>
        </p:spPr>
        <p:txBody>
          <a:bodyPr wrap="square" rtlCol="0">
            <a:spAutoFit/>
          </a:bodyPr>
          <a:lstStyle/>
          <a:p>
            <a:r>
              <a:rPr lang="en-US" sz="1600" dirty="0">
                <a:latin typeface="Segoe" panose="020B0502040504020203"/>
              </a:rPr>
              <a:t>Flexera*</a:t>
            </a:r>
          </a:p>
        </p:txBody>
      </p:sp>
      <p:sp>
        <p:nvSpPr>
          <p:cNvPr id="47" name="TextBox 46">
            <a:extLst>
              <a:ext uri="{FF2B5EF4-FFF2-40B4-BE49-F238E27FC236}">
                <a16:creationId xmlns:a16="http://schemas.microsoft.com/office/drawing/2014/main" id="{CA754B95-6705-49E6-A797-125C6825B679}"/>
              </a:ext>
            </a:extLst>
          </p:cNvPr>
          <p:cNvSpPr txBox="1"/>
          <p:nvPr/>
        </p:nvSpPr>
        <p:spPr>
          <a:xfrm>
            <a:off x="8425552" y="5647678"/>
            <a:ext cx="1362060" cy="338554"/>
          </a:xfrm>
          <a:prstGeom prst="rect">
            <a:avLst/>
          </a:prstGeom>
          <a:noFill/>
        </p:spPr>
        <p:txBody>
          <a:bodyPr wrap="square" rtlCol="0">
            <a:spAutoFit/>
          </a:bodyPr>
          <a:lstStyle/>
          <a:p>
            <a:r>
              <a:rPr lang="en-US" sz="1600" dirty="0" err="1">
                <a:latin typeface="Segoe" panose="020B0502040504020203"/>
              </a:rPr>
              <a:t>Turbonomic</a:t>
            </a:r>
            <a:r>
              <a:rPr lang="en-US" sz="1600" dirty="0">
                <a:latin typeface="Segoe" panose="020B0502040504020203"/>
              </a:rPr>
              <a:t>*</a:t>
            </a:r>
          </a:p>
        </p:txBody>
      </p:sp>
    </p:spTree>
    <p:extLst>
      <p:ext uri="{BB962C8B-B14F-4D97-AF65-F5344CB8AC3E}">
        <p14:creationId xmlns:p14="http://schemas.microsoft.com/office/powerpoint/2010/main" val="3907846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Picture 52">
            <a:extLst>
              <a:ext uri="{FF2B5EF4-FFF2-40B4-BE49-F238E27FC236}">
                <a16:creationId xmlns:a16="http://schemas.microsoft.com/office/drawing/2014/main" id="{BC2D6908-E74F-4B38-9189-15A85FF943A1}"/>
              </a:ext>
            </a:extLst>
          </p:cNvPr>
          <p:cNvGrpSpPr/>
          <p:nvPr/>
        </p:nvGrpSpPr>
        <p:grpSpPr>
          <a:xfrm>
            <a:off x="409345" y="2471782"/>
            <a:ext cx="2955354" cy="1911292"/>
            <a:chOff x="2653753" y="2591824"/>
            <a:chExt cx="1624919" cy="1033449"/>
          </a:xfrm>
        </p:grpSpPr>
        <p:sp>
          <p:nvSpPr>
            <p:cNvPr id="7" name="Freeform: Shape 6">
              <a:extLst>
                <a:ext uri="{FF2B5EF4-FFF2-40B4-BE49-F238E27FC236}">
                  <a16:creationId xmlns:a16="http://schemas.microsoft.com/office/drawing/2014/main" id="{6B4F1E27-55E8-4767-AEA2-4ED36A9ECED7}"/>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6C34CD08-9CD1-4719-82E1-6AF09487A628}"/>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1501B19-A885-47B0-9548-46AA1AEF1E2F}"/>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ED0C2D10-2E9C-40CF-B4E5-996BECA922CE}"/>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0DB9D7C-E0D0-42AD-989B-258787D676D2}"/>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9BF7D3C-0ABD-4850-BFE4-AACF3F1DBBAF}"/>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 name="Title 13">
            <a:extLst>
              <a:ext uri="{FF2B5EF4-FFF2-40B4-BE49-F238E27FC236}">
                <a16:creationId xmlns:a16="http://schemas.microsoft.com/office/drawing/2014/main" id="{D673A490-180D-4ADF-BE30-6E8EEF298383}"/>
              </a:ext>
            </a:extLst>
          </p:cNvPr>
          <p:cNvSpPr>
            <a:spLocks noGrp="1"/>
          </p:cNvSpPr>
          <p:nvPr>
            <p:ph type="title"/>
          </p:nvPr>
        </p:nvSpPr>
        <p:spPr>
          <a:xfrm>
            <a:off x="634331" y="436361"/>
            <a:ext cx="11079606" cy="1020314"/>
          </a:xfrm>
        </p:spPr>
        <p:txBody>
          <a:bodyPr/>
          <a:lstStyle/>
          <a:p>
            <a:pPr algn="ctr"/>
            <a:r>
              <a:rPr lang="en-US" sz="3200" dirty="0"/>
              <a:t>Azure Migrate: A Central Hub for Datacenter Migration</a:t>
            </a:r>
          </a:p>
        </p:txBody>
      </p:sp>
      <p:cxnSp>
        <p:nvCxnSpPr>
          <p:cNvPr id="25" name="Straight Connector 24">
            <a:extLst>
              <a:ext uri="{FF2B5EF4-FFF2-40B4-BE49-F238E27FC236}">
                <a16:creationId xmlns:a16="http://schemas.microsoft.com/office/drawing/2014/main" id="{AF1DA787-03F9-F942-9758-D93A6D98976B}"/>
              </a:ext>
            </a:extLst>
          </p:cNvPr>
          <p:cNvCxnSpPr>
            <a:cxnSpLocks/>
          </p:cNvCxnSpPr>
          <p:nvPr/>
        </p:nvCxnSpPr>
        <p:spPr>
          <a:xfrm>
            <a:off x="3896430" y="4177682"/>
            <a:ext cx="6780393"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7ADADB5-C732-1D44-89BF-243C31B5B9F0}"/>
              </a:ext>
            </a:extLst>
          </p:cNvPr>
          <p:cNvCxnSpPr>
            <a:cxnSpLocks/>
          </p:cNvCxnSpPr>
          <p:nvPr/>
        </p:nvCxnSpPr>
        <p:spPr>
          <a:xfrm>
            <a:off x="3896430" y="2799574"/>
            <a:ext cx="6780393"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891C2E87-6BEB-46FC-81E0-54DA72CED981}"/>
              </a:ext>
            </a:extLst>
          </p:cNvPr>
          <p:cNvGrpSpPr/>
          <p:nvPr/>
        </p:nvGrpSpPr>
        <p:grpSpPr>
          <a:xfrm>
            <a:off x="3699911" y="3190181"/>
            <a:ext cx="7691342" cy="646332"/>
            <a:chOff x="3769420" y="1825437"/>
            <a:chExt cx="7691342" cy="646332"/>
          </a:xfrm>
        </p:grpSpPr>
        <p:sp>
          <p:nvSpPr>
            <p:cNvPr id="59" name="Rectangle 58">
              <a:extLst>
                <a:ext uri="{FF2B5EF4-FFF2-40B4-BE49-F238E27FC236}">
                  <a16:creationId xmlns:a16="http://schemas.microsoft.com/office/drawing/2014/main" id="{53261FE1-0C0A-4903-A5A0-DE56D98FB1FB}"/>
                </a:ext>
              </a:extLst>
            </p:cNvPr>
            <p:cNvSpPr/>
            <p:nvPr/>
          </p:nvSpPr>
          <p:spPr>
            <a:xfrm>
              <a:off x="4293929" y="1825438"/>
              <a:ext cx="2269603" cy="646331"/>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588"/>
                </a:spcAft>
                <a:buClrTx/>
                <a:buSzPct val="90000"/>
                <a:buFontTx/>
                <a:buNone/>
                <a:tabLst/>
                <a:defRPr/>
              </a:pPr>
              <a:r>
                <a:rPr kumimoji="0" lang="en-US" sz="1800" b="1" i="0" u="none" strike="noStrike" kern="1200" cap="none" spc="0" normalizeH="0" baseline="0" noProof="0" dirty="0">
                  <a:ln>
                    <a:noFill/>
                  </a:ln>
                  <a:solidFill>
                    <a:srgbClr val="282828"/>
                  </a:solidFill>
                  <a:effectLst/>
                  <a:uLnTx/>
                  <a:uFillTx/>
                  <a:latin typeface="Segoe UI"/>
                  <a:ea typeface="+mn-ea"/>
                  <a:cs typeface="Segoe UI Semibold" panose="020B0702040204020203" pitchFamily="34" charset="0"/>
                </a:rPr>
                <a:t>Diverse Capabilities</a:t>
              </a:r>
            </a:p>
          </p:txBody>
        </p:sp>
        <p:sp>
          <p:nvSpPr>
            <p:cNvPr id="21" name="Rectangle 20">
              <a:extLst>
                <a:ext uri="{FF2B5EF4-FFF2-40B4-BE49-F238E27FC236}">
                  <a16:creationId xmlns:a16="http://schemas.microsoft.com/office/drawing/2014/main" id="{B37D4635-2E18-9948-B149-B0B5542AFC4C}"/>
                </a:ext>
              </a:extLst>
            </p:cNvPr>
            <p:cNvSpPr/>
            <p:nvPr/>
          </p:nvSpPr>
          <p:spPr>
            <a:xfrm>
              <a:off x="6457458" y="1825437"/>
              <a:ext cx="5003304" cy="58477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588"/>
                </a:spcAft>
                <a:buClrTx/>
                <a:buSzPct val="90000"/>
                <a:buFontTx/>
                <a:buNone/>
                <a:tabLst/>
                <a:defRPr/>
              </a:pPr>
              <a:r>
                <a:rPr lang="en-US" sz="1600" dirty="0">
                  <a:gradFill>
                    <a:gsLst>
                      <a:gs pos="0">
                        <a:prstClr val="black"/>
                      </a:gs>
                      <a:gs pos="100000">
                        <a:prstClr val="black"/>
                      </a:gs>
                    </a:gsLst>
                    <a:lin ang="5400000" scaled="1"/>
                  </a:gradFill>
                  <a:latin typeface="Segoe UI"/>
                  <a:cs typeface="Segoe UI" panose="020B0502040204020203" pitchFamily="34" charset="0"/>
                </a:rPr>
                <a:t>Comprehensive </a:t>
              </a:r>
              <a:r>
                <a:rPr kumimoji="0" lang="en-US" sz="16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discovery, assessment, and migration capabilities powered by Azure and third-party tools</a:t>
              </a:r>
            </a:p>
          </p:txBody>
        </p:sp>
        <p:grpSp>
          <p:nvGrpSpPr>
            <p:cNvPr id="58" name="Group 57">
              <a:extLst>
                <a:ext uri="{FF2B5EF4-FFF2-40B4-BE49-F238E27FC236}">
                  <a16:creationId xmlns:a16="http://schemas.microsoft.com/office/drawing/2014/main" id="{7C1A3E85-1AEE-D34F-B31A-F13208AFF8C7}"/>
                </a:ext>
              </a:extLst>
            </p:cNvPr>
            <p:cNvGrpSpPr/>
            <p:nvPr/>
          </p:nvGrpSpPr>
          <p:grpSpPr>
            <a:xfrm>
              <a:off x="3769420" y="1989803"/>
              <a:ext cx="268889" cy="268889"/>
              <a:chOff x="2563584" y="1853725"/>
              <a:chExt cx="411480" cy="411480"/>
            </a:xfrm>
            <a:effectLst/>
          </p:grpSpPr>
          <p:sp>
            <p:nvSpPr>
              <p:cNvPr id="60" name="Oval 59">
                <a:extLst>
                  <a:ext uri="{FF2B5EF4-FFF2-40B4-BE49-F238E27FC236}">
                    <a16:creationId xmlns:a16="http://schemas.microsoft.com/office/drawing/2014/main" id="{85094B12-E95E-2149-9B8A-74EC4E24023F}"/>
                  </a:ext>
                </a:extLst>
              </p:cNvPr>
              <p:cNvSpPr/>
              <p:nvPr/>
            </p:nvSpPr>
            <p:spPr bwMode="auto">
              <a:xfrm>
                <a:off x="2563584" y="1853725"/>
                <a:ext cx="411480" cy="411480"/>
              </a:xfrm>
              <a:prstGeom prst="ellipse">
                <a:avLst/>
              </a:prstGeom>
              <a:solidFill>
                <a:srgbClr val="0078D4"/>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D932530B-501B-254B-ACEF-EC75F4D446BA}"/>
                  </a:ext>
                </a:extLst>
              </p:cNvPr>
              <p:cNvGrpSpPr/>
              <p:nvPr/>
            </p:nvGrpSpPr>
            <p:grpSpPr>
              <a:xfrm>
                <a:off x="2674336" y="1992357"/>
                <a:ext cx="189980" cy="134218"/>
                <a:chOff x="6001010" y="3000875"/>
                <a:chExt cx="189980" cy="134218"/>
              </a:xfrm>
              <a:solidFill>
                <a:srgbClr val="FFFFFF"/>
              </a:solidFill>
            </p:grpSpPr>
            <p:cxnSp>
              <p:nvCxnSpPr>
                <p:cNvPr id="65" name="Straight Connector 64">
                  <a:extLst>
                    <a:ext uri="{FF2B5EF4-FFF2-40B4-BE49-F238E27FC236}">
                      <a16:creationId xmlns:a16="http://schemas.microsoft.com/office/drawing/2014/main" id="{764E133F-2EFB-AB4C-A484-D134BE9BF640}"/>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66" name="L-Shape 65">
                  <a:extLst>
                    <a:ext uri="{FF2B5EF4-FFF2-40B4-BE49-F238E27FC236}">
                      <a16:creationId xmlns:a16="http://schemas.microsoft.com/office/drawing/2014/main" id="{0FBFCCA6-A842-E44A-B889-9CA69292E17C}"/>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sp>
        <p:nvSpPr>
          <p:cNvPr id="36" name="Rectangle 35">
            <a:extLst>
              <a:ext uri="{FF2B5EF4-FFF2-40B4-BE49-F238E27FC236}">
                <a16:creationId xmlns:a16="http://schemas.microsoft.com/office/drawing/2014/main" id="{D7F65D6D-39AA-F04F-9868-B5A6FE6A2FD3}"/>
              </a:ext>
            </a:extLst>
          </p:cNvPr>
          <p:cNvSpPr/>
          <p:nvPr/>
        </p:nvSpPr>
        <p:spPr>
          <a:xfrm>
            <a:off x="4224418" y="4526118"/>
            <a:ext cx="2092807" cy="65726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588"/>
              </a:spcAft>
              <a:buClrTx/>
              <a:buSzPct val="90000"/>
              <a:buFontTx/>
              <a:buNone/>
              <a:tabLst/>
              <a:defRPr/>
            </a:pPr>
            <a:r>
              <a:rPr kumimoji="0" lang="en-US" sz="1800" b="1" i="0" u="none" strike="noStrike" kern="1200" cap="none" spc="0" normalizeH="0" baseline="0" noProof="0" dirty="0">
                <a:ln>
                  <a:noFill/>
                </a:ln>
                <a:solidFill>
                  <a:srgbClr val="282828"/>
                </a:solidFill>
                <a:effectLst/>
                <a:uLnTx/>
                <a:uFillTx/>
                <a:latin typeface="Segoe UI"/>
                <a:ea typeface="+mn-ea"/>
                <a:cs typeface="Segoe UI Semibold" panose="020B0702040204020203" pitchFamily="34" charset="0"/>
              </a:rPr>
              <a:t>Centralized Visibility</a:t>
            </a:r>
          </a:p>
        </p:txBody>
      </p:sp>
      <p:sp>
        <p:nvSpPr>
          <p:cNvPr id="37" name="Rectangle 36">
            <a:extLst>
              <a:ext uri="{FF2B5EF4-FFF2-40B4-BE49-F238E27FC236}">
                <a16:creationId xmlns:a16="http://schemas.microsoft.com/office/drawing/2014/main" id="{0FF88499-5646-A146-AFA6-A90B3973334F}"/>
              </a:ext>
            </a:extLst>
          </p:cNvPr>
          <p:cNvSpPr/>
          <p:nvPr/>
        </p:nvSpPr>
        <p:spPr>
          <a:xfrm>
            <a:off x="6387949" y="4556285"/>
            <a:ext cx="4825074" cy="594566"/>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588"/>
              </a:spcAft>
              <a:buClrTx/>
              <a:buSzPct val="90000"/>
              <a:buFontTx/>
              <a:buNone/>
              <a:tabLst/>
              <a:defRPr/>
            </a:pPr>
            <a:r>
              <a:rPr kumimoji="0" lang="en-US" sz="16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Centralized migration repository delivering end-to-end tracking and insights</a:t>
            </a:r>
          </a:p>
        </p:txBody>
      </p:sp>
      <p:grpSp>
        <p:nvGrpSpPr>
          <p:cNvPr id="67" name="Group 66">
            <a:extLst>
              <a:ext uri="{FF2B5EF4-FFF2-40B4-BE49-F238E27FC236}">
                <a16:creationId xmlns:a16="http://schemas.microsoft.com/office/drawing/2014/main" id="{0AB3B915-44F0-3747-BCD4-E478916E792B}"/>
              </a:ext>
            </a:extLst>
          </p:cNvPr>
          <p:cNvGrpSpPr/>
          <p:nvPr/>
        </p:nvGrpSpPr>
        <p:grpSpPr>
          <a:xfrm>
            <a:off x="3699911" y="4719123"/>
            <a:ext cx="268889" cy="268889"/>
            <a:chOff x="2563584" y="1853723"/>
            <a:chExt cx="411480" cy="411480"/>
          </a:xfrm>
          <a:effectLst/>
        </p:grpSpPr>
        <p:sp>
          <p:nvSpPr>
            <p:cNvPr id="68" name="Oval 67">
              <a:extLst>
                <a:ext uri="{FF2B5EF4-FFF2-40B4-BE49-F238E27FC236}">
                  <a16:creationId xmlns:a16="http://schemas.microsoft.com/office/drawing/2014/main" id="{72D9840E-817D-EF45-9B25-FEFB632FCB02}"/>
                </a:ext>
              </a:extLst>
            </p:cNvPr>
            <p:cNvSpPr/>
            <p:nvPr/>
          </p:nvSpPr>
          <p:spPr bwMode="auto">
            <a:xfrm>
              <a:off x="2563584" y="1853723"/>
              <a:ext cx="411480" cy="411480"/>
            </a:xfrm>
            <a:prstGeom prst="ellipse">
              <a:avLst/>
            </a:prstGeom>
            <a:solidFill>
              <a:srgbClr val="0078D4"/>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9" name="Group 68">
              <a:extLst>
                <a:ext uri="{FF2B5EF4-FFF2-40B4-BE49-F238E27FC236}">
                  <a16:creationId xmlns:a16="http://schemas.microsoft.com/office/drawing/2014/main" id="{DB187DA1-1EE4-0C4B-A549-38D76EDD2F1F}"/>
                </a:ext>
              </a:extLst>
            </p:cNvPr>
            <p:cNvGrpSpPr/>
            <p:nvPr/>
          </p:nvGrpSpPr>
          <p:grpSpPr>
            <a:xfrm>
              <a:off x="2674336" y="1992357"/>
              <a:ext cx="189980" cy="134218"/>
              <a:chOff x="6001010" y="3000875"/>
              <a:chExt cx="189980" cy="134218"/>
            </a:xfrm>
            <a:solidFill>
              <a:srgbClr val="FFFFFF"/>
            </a:solidFill>
          </p:grpSpPr>
          <p:cxnSp>
            <p:nvCxnSpPr>
              <p:cNvPr id="70" name="Straight Connector 69">
                <a:extLst>
                  <a:ext uri="{FF2B5EF4-FFF2-40B4-BE49-F238E27FC236}">
                    <a16:creationId xmlns:a16="http://schemas.microsoft.com/office/drawing/2014/main" id="{34CF836E-6A09-F349-8057-027C5BDFC988}"/>
                  </a:ext>
                </a:extLst>
              </p:cNvPr>
              <p:cNvCxnSpPr>
                <a:cxnSpLocks/>
              </p:cNvCxnSpPr>
              <p:nvPr/>
            </p:nvCxnSpPr>
            <p:spPr>
              <a:xfrm>
                <a:off x="6001010" y="3061812"/>
                <a:ext cx="189980" cy="0"/>
              </a:xfrm>
              <a:prstGeom prst="line">
                <a:avLst/>
              </a:prstGeom>
              <a:grpFill/>
              <a:ln w="15875" cap="flat" cmpd="sng" algn="ctr">
                <a:solidFill>
                  <a:srgbClr val="FFFFFF"/>
                </a:solidFill>
                <a:prstDash val="solid"/>
                <a:headEnd type="none"/>
                <a:tailEnd type="none"/>
              </a:ln>
              <a:effectLst/>
            </p:spPr>
          </p:cxnSp>
          <p:sp>
            <p:nvSpPr>
              <p:cNvPr id="71" name="L-Shape 70">
                <a:extLst>
                  <a:ext uri="{FF2B5EF4-FFF2-40B4-BE49-F238E27FC236}">
                    <a16:creationId xmlns:a16="http://schemas.microsoft.com/office/drawing/2014/main" id="{A980A8B9-0123-B148-B74C-2583DABB07E8}"/>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3" name="Group 12">
            <a:extLst>
              <a:ext uri="{FF2B5EF4-FFF2-40B4-BE49-F238E27FC236}">
                <a16:creationId xmlns:a16="http://schemas.microsoft.com/office/drawing/2014/main" id="{E85DE1A8-6C21-44DD-9F4E-29C041E38607}"/>
              </a:ext>
            </a:extLst>
          </p:cNvPr>
          <p:cNvGrpSpPr/>
          <p:nvPr/>
        </p:nvGrpSpPr>
        <p:grpSpPr>
          <a:xfrm>
            <a:off x="3699911" y="1854511"/>
            <a:ext cx="7691341" cy="646331"/>
            <a:chOff x="3769420" y="3951615"/>
            <a:chExt cx="7691341" cy="646331"/>
          </a:xfrm>
        </p:grpSpPr>
        <p:sp>
          <p:nvSpPr>
            <p:cNvPr id="27" name="Rectangle 26">
              <a:extLst>
                <a:ext uri="{FF2B5EF4-FFF2-40B4-BE49-F238E27FC236}">
                  <a16:creationId xmlns:a16="http://schemas.microsoft.com/office/drawing/2014/main" id="{449097BD-91BF-F444-860A-3AC21FD5BE44}"/>
                </a:ext>
              </a:extLst>
            </p:cNvPr>
            <p:cNvSpPr/>
            <p:nvPr/>
          </p:nvSpPr>
          <p:spPr>
            <a:xfrm>
              <a:off x="6457457" y="3958591"/>
              <a:ext cx="5003304" cy="582960"/>
            </a:xfrm>
            <a:prstGeom prst="rect">
              <a:avLst/>
            </a:prstGeom>
          </p:spPr>
          <p:txBody>
            <a:bodyPr wrap="square">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Migrate Windows and Linux Servers, Databases, Data, Web Applications and Virtual Desktops </a:t>
              </a:r>
            </a:p>
          </p:txBody>
        </p:sp>
        <p:sp>
          <p:nvSpPr>
            <p:cNvPr id="32" name="Rectangle 31">
              <a:extLst>
                <a:ext uri="{FF2B5EF4-FFF2-40B4-BE49-F238E27FC236}">
                  <a16:creationId xmlns:a16="http://schemas.microsoft.com/office/drawing/2014/main" id="{DB461F21-3193-7146-A814-933E8F48FE8B}"/>
                </a:ext>
              </a:extLst>
            </p:cNvPr>
            <p:cNvSpPr/>
            <p:nvPr/>
          </p:nvSpPr>
          <p:spPr>
            <a:xfrm>
              <a:off x="4293927" y="3951615"/>
              <a:ext cx="1924423" cy="646331"/>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588"/>
                </a:spcAft>
                <a:buClrTx/>
                <a:buSzPct val="90000"/>
                <a:buFontTx/>
                <a:buNone/>
                <a:tabLst/>
                <a:defRPr/>
              </a:pPr>
              <a:r>
                <a:rPr kumimoji="0" lang="en-US" sz="1800" b="1" i="0" u="none" strike="noStrike" kern="1200" cap="none" spc="0" normalizeH="0" baseline="0" noProof="0" dirty="0">
                  <a:ln>
                    <a:noFill/>
                  </a:ln>
                  <a:solidFill>
                    <a:srgbClr val="282828"/>
                  </a:solidFill>
                  <a:effectLst/>
                  <a:uLnTx/>
                  <a:uFillTx/>
                  <a:latin typeface="Segoe UI"/>
                  <a:ea typeface="+mn-ea"/>
                  <a:cs typeface="Segoe UI Semibold" panose="020B0702040204020203" pitchFamily="34" charset="0"/>
                </a:rPr>
                <a:t>Multiple Scenarios</a:t>
              </a:r>
            </a:p>
          </p:txBody>
        </p:sp>
        <p:grpSp>
          <p:nvGrpSpPr>
            <p:cNvPr id="72" name="Group 71">
              <a:extLst>
                <a:ext uri="{FF2B5EF4-FFF2-40B4-BE49-F238E27FC236}">
                  <a16:creationId xmlns:a16="http://schemas.microsoft.com/office/drawing/2014/main" id="{778749C6-A261-E240-81A1-E6CBA191F4C7}"/>
                </a:ext>
              </a:extLst>
            </p:cNvPr>
            <p:cNvGrpSpPr/>
            <p:nvPr/>
          </p:nvGrpSpPr>
          <p:grpSpPr>
            <a:xfrm>
              <a:off x="3769420" y="4186412"/>
              <a:ext cx="268889" cy="268889"/>
              <a:chOff x="2563584" y="1853725"/>
              <a:chExt cx="411480" cy="411480"/>
            </a:xfrm>
            <a:effectLst/>
          </p:grpSpPr>
          <p:sp>
            <p:nvSpPr>
              <p:cNvPr id="73" name="Oval 72">
                <a:extLst>
                  <a:ext uri="{FF2B5EF4-FFF2-40B4-BE49-F238E27FC236}">
                    <a16:creationId xmlns:a16="http://schemas.microsoft.com/office/drawing/2014/main" id="{1B5EA5FE-543D-5B4C-BC73-CD5C5A69EF40}"/>
                  </a:ext>
                </a:extLst>
              </p:cNvPr>
              <p:cNvSpPr/>
              <p:nvPr/>
            </p:nvSpPr>
            <p:spPr bwMode="auto">
              <a:xfrm>
                <a:off x="2563584" y="1853725"/>
                <a:ext cx="411480" cy="411480"/>
              </a:xfrm>
              <a:prstGeom prst="ellipse">
                <a:avLst/>
              </a:prstGeom>
              <a:solidFill>
                <a:srgbClr val="0078D4"/>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4" name="Group 73">
                <a:extLst>
                  <a:ext uri="{FF2B5EF4-FFF2-40B4-BE49-F238E27FC236}">
                    <a16:creationId xmlns:a16="http://schemas.microsoft.com/office/drawing/2014/main" id="{F0B480B3-FFF0-C64E-8BED-307A024B9EE7}"/>
                  </a:ext>
                </a:extLst>
              </p:cNvPr>
              <p:cNvGrpSpPr/>
              <p:nvPr/>
            </p:nvGrpSpPr>
            <p:grpSpPr>
              <a:xfrm>
                <a:off x="2674336" y="1992357"/>
                <a:ext cx="189980" cy="134218"/>
                <a:chOff x="6001010" y="3000875"/>
                <a:chExt cx="189980" cy="134218"/>
              </a:xfrm>
              <a:solidFill>
                <a:srgbClr val="FFFFFF"/>
              </a:solidFill>
            </p:grpSpPr>
            <p:cxnSp>
              <p:nvCxnSpPr>
                <p:cNvPr id="75" name="Straight Connector 74">
                  <a:extLst>
                    <a:ext uri="{FF2B5EF4-FFF2-40B4-BE49-F238E27FC236}">
                      <a16:creationId xmlns:a16="http://schemas.microsoft.com/office/drawing/2014/main" id="{00B962D4-BB5C-9145-A928-E975C3C2E805}"/>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76" name="L-Shape 75">
                  <a:extLst>
                    <a:ext uri="{FF2B5EF4-FFF2-40B4-BE49-F238E27FC236}">
                      <a16:creationId xmlns:a16="http://schemas.microsoft.com/office/drawing/2014/main" id="{0021B572-D4E2-4047-A22C-E719AC114DCD}"/>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spTree>
    <p:extLst>
      <p:ext uri="{BB962C8B-B14F-4D97-AF65-F5344CB8AC3E}">
        <p14:creationId xmlns:p14="http://schemas.microsoft.com/office/powerpoint/2010/main" val="154614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096D-5675-4DA4-9904-075A61DD25A5}"/>
              </a:ext>
            </a:extLst>
          </p:cNvPr>
          <p:cNvSpPr>
            <a:spLocks noGrp="1"/>
          </p:cNvSpPr>
          <p:nvPr>
            <p:ph type="title"/>
          </p:nvPr>
        </p:nvSpPr>
        <p:spPr>
          <a:xfrm>
            <a:off x="563370" y="786292"/>
            <a:ext cx="11081177" cy="1020458"/>
          </a:xfrm>
        </p:spPr>
        <p:txBody>
          <a:bodyPr/>
          <a:lstStyle/>
          <a:p>
            <a:pPr algn="ctr"/>
            <a:r>
              <a:rPr lang="en-US">
                <a:solidFill>
                  <a:schemeClr val="tx1"/>
                </a:solidFill>
              </a:rPr>
              <a:t>Migrate Multiple Scenarios</a:t>
            </a:r>
          </a:p>
        </p:txBody>
      </p:sp>
      <p:sp>
        <p:nvSpPr>
          <p:cNvPr id="3" name="Slide Number Placeholder 2">
            <a:extLst>
              <a:ext uri="{FF2B5EF4-FFF2-40B4-BE49-F238E27FC236}">
                <a16:creationId xmlns:a16="http://schemas.microsoft.com/office/drawing/2014/main" id="{A81BA12C-E8CC-457C-A0BD-705F0F692E2E}"/>
              </a:ext>
            </a:extLst>
          </p:cNvPr>
          <p:cNvSpPr>
            <a:spLocks noGrp="1"/>
          </p:cNvSpPr>
          <p:nvPr>
            <p:ph type="sldNum" sz="quarter" idx="12"/>
          </p:nvPr>
        </p:nvSpPr>
        <p:spPr/>
        <p:txBody>
          <a:bodyPr/>
          <a:lstStyle/>
          <a:p>
            <a:pPr defTabSz="914367">
              <a:defRPr/>
            </a:pPr>
            <a:fld id="{7B76384A-BF72-4EC3-9EB1-950545506B9E}" type="slidenum">
              <a:rPr lang="en-IN">
                <a:solidFill>
                  <a:srgbClr val="282828"/>
                </a:solidFill>
                <a:latin typeface="Segoe UI"/>
              </a:rPr>
              <a:pPr defTabSz="914367">
                <a:defRPr/>
              </a:pPr>
              <a:t>8</a:t>
            </a:fld>
            <a:endParaRPr lang="en-IN">
              <a:solidFill>
                <a:srgbClr val="282828"/>
              </a:solidFill>
              <a:latin typeface="Segoe UI"/>
            </a:endParaRPr>
          </a:p>
        </p:txBody>
      </p:sp>
      <p:sp>
        <p:nvSpPr>
          <p:cNvPr id="6" name="Rectangle 5">
            <a:extLst>
              <a:ext uri="{FF2B5EF4-FFF2-40B4-BE49-F238E27FC236}">
                <a16:creationId xmlns:a16="http://schemas.microsoft.com/office/drawing/2014/main" id="{9BF13E98-435F-4481-9CE3-9863D22734A5}"/>
              </a:ext>
            </a:extLst>
          </p:cNvPr>
          <p:cNvSpPr/>
          <p:nvPr/>
        </p:nvSpPr>
        <p:spPr>
          <a:xfrm>
            <a:off x="726554" y="2120158"/>
            <a:ext cx="3135779" cy="3246436"/>
          </a:xfrm>
          <a:prstGeom prst="rect">
            <a:avLst/>
          </a:prstGeom>
          <a:solidFill>
            <a:schemeClr val="bg1"/>
          </a:solidFill>
          <a:ln>
            <a:noFill/>
          </a:ln>
          <a:effectLst>
            <a:outerShdw blurRad="203200" dist="381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120" name="Rectangle 119">
            <a:extLst>
              <a:ext uri="{FF2B5EF4-FFF2-40B4-BE49-F238E27FC236}">
                <a16:creationId xmlns:a16="http://schemas.microsoft.com/office/drawing/2014/main" id="{8530F8AC-30F5-4C56-A18A-A22551A48D67}"/>
              </a:ext>
            </a:extLst>
          </p:cNvPr>
          <p:cNvSpPr/>
          <p:nvPr/>
        </p:nvSpPr>
        <p:spPr>
          <a:xfrm>
            <a:off x="8345585" y="2120158"/>
            <a:ext cx="3135780" cy="3246436"/>
          </a:xfrm>
          <a:prstGeom prst="rect">
            <a:avLst/>
          </a:prstGeom>
          <a:solidFill>
            <a:schemeClr val="bg1"/>
          </a:solidFill>
          <a:ln>
            <a:noFill/>
          </a:ln>
          <a:effectLst>
            <a:outerShdw blurRad="203200" dist="381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123" name="TextBox 122">
            <a:extLst>
              <a:ext uri="{FF2B5EF4-FFF2-40B4-BE49-F238E27FC236}">
                <a16:creationId xmlns:a16="http://schemas.microsoft.com/office/drawing/2014/main" id="{DE6BA7B4-3573-47F2-A90A-CBC79EC79C07}"/>
              </a:ext>
            </a:extLst>
          </p:cNvPr>
          <p:cNvSpPr txBox="1"/>
          <p:nvPr/>
        </p:nvSpPr>
        <p:spPr>
          <a:xfrm>
            <a:off x="903116" y="2324919"/>
            <a:ext cx="2782652" cy="331899"/>
          </a:xfrm>
          <a:prstGeom prst="rect">
            <a:avLst/>
          </a:prstGeom>
          <a:noFill/>
        </p:spPr>
        <p:txBody>
          <a:bodyPr wrap="square" rtlCol="0">
            <a:spAutoFit/>
          </a:bodyPr>
          <a:lstStyle/>
          <a:p>
            <a:pPr algn="ctr" defTabSz="914367">
              <a:defRPr/>
            </a:pPr>
            <a:r>
              <a:rPr lang="en-US" sz="1568" b="1" dirty="0">
                <a:solidFill>
                  <a:schemeClr val="accent1"/>
                </a:solidFill>
                <a:latin typeface="Segoe UI"/>
              </a:rPr>
              <a:t>Diverse Workloads</a:t>
            </a:r>
          </a:p>
        </p:txBody>
      </p:sp>
      <p:sp>
        <p:nvSpPr>
          <p:cNvPr id="125" name="TextBox 124">
            <a:extLst>
              <a:ext uri="{FF2B5EF4-FFF2-40B4-BE49-F238E27FC236}">
                <a16:creationId xmlns:a16="http://schemas.microsoft.com/office/drawing/2014/main" id="{F1273B7C-3C8C-4EC7-8A3D-A4A250B33C0E}"/>
              </a:ext>
            </a:extLst>
          </p:cNvPr>
          <p:cNvSpPr txBox="1"/>
          <p:nvPr/>
        </p:nvSpPr>
        <p:spPr>
          <a:xfrm>
            <a:off x="8522148" y="2304783"/>
            <a:ext cx="2782652" cy="331899"/>
          </a:xfrm>
          <a:prstGeom prst="rect">
            <a:avLst/>
          </a:prstGeom>
          <a:noFill/>
        </p:spPr>
        <p:txBody>
          <a:bodyPr wrap="square" rtlCol="0">
            <a:spAutoFit/>
          </a:bodyPr>
          <a:lstStyle/>
          <a:p>
            <a:pPr algn="ctr" defTabSz="914367">
              <a:defRPr/>
            </a:pPr>
            <a:r>
              <a:rPr lang="en-US" sz="1568" b="1">
                <a:solidFill>
                  <a:schemeClr val="accent1"/>
                </a:solidFill>
                <a:latin typeface="Segoe UI"/>
              </a:rPr>
              <a:t>Virtual and physical servers</a:t>
            </a:r>
          </a:p>
        </p:txBody>
      </p:sp>
      <p:sp>
        <p:nvSpPr>
          <p:cNvPr id="130" name="TextBox 129">
            <a:extLst>
              <a:ext uri="{FF2B5EF4-FFF2-40B4-BE49-F238E27FC236}">
                <a16:creationId xmlns:a16="http://schemas.microsoft.com/office/drawing/2014/main" id="{FDF12981-86BE-4259-8E01-68F99729BCB3}"/>
              </a:ext>
            </a:extLst>
          </p:cNvPr>
          <p:cNvSpPr txBox="1"/>
          <p:nvPr/>
        </p:nvSpPr>
        <p:spPr>
          <a:xfrm>
            <a:off x="989302" y="2950090"/>
            <a:ext cx="2610280" cy="1780186"/>
          </a:xfrm>
          <a:prstGeom prst="rect">
            <a:avLst/>
          </a:prstGeom>
          <a:noFill/>
        </p:spPr>
        <p:txBody>
          <a:bodyPr wrap="square" rtlCol="0">
            <a:spAutoFit/>
          </a:bodyPr>
          <a:lstStyle/>
          <a:p>
            <a:pPr defTabSz="914367">
              <a:defRPr/>
            </a:pPr>
            <a:r>
              <a:rPr lang="en-US" sz="1568" dirty="0">
                <a:latin typeface="Segoe UI"/>
              </a:rPr>
              <a:t>Windows and Linux Servers</a:t>
            </a:r>
          </a:p>
          <a:p>
            <a:pPr defTabSz="914367">
              <a:defRPr/>
            </a:pPr>
            <a:r>
              <a:rPr lang="en-US" sz="1568" dirty="0">
                <a:latin typeface="Segoe UI"/>
              </a:rPr>
              <a:t>Databases</a:t>
            </a:r>
          </a:p>
          <a:p>
            <a:pPr defTabSz="914367">
              <a:defRPr/>
            </a:pPr>
            <a:r>
              <a:rPr lang="en-US" sz="1568" dirty="0">
                <a:latin typeface="Segoe UI"/>
              </a:rPr>
              <a:t>Data</a:t>
            </a:r>
          </a:p>
          <a:p>
            <a:pPr defTabSz="914367">
              <a:defRPr/>
            </a:pPr>
            <a:r>
              <a:rPr lang="en-US" sz="1568" dirty="0">
                <a:latin typeface="Segoe UI"/>
              </a:rPr>
              <a:t>Virtual Desktops</a:t>
            </a:r>
          </a:p>
          <a:p>
            <a:pPr defTabSz="914367">
              <a:defRPr/>
            </a:pPr>
            <a:r>
              <a:rPr lang="en-US" sz="1568" dirty="0">
                <a:latin typeface="Segoe UI"/>
              </a:rPr>
              <a:t>Web Applications</a:t>
            </a:r>
          </a:p>
          <a:p>
            <a:pPr defTabSz="914367">
              <a:defRPr/>
            </a:pPr>
            <a:endParaRPr lang="en-US" sz="1568" dirty="0">
              <a:latin typeface="Segoe UI"/>
            </a:endParaRPr>
          </a:p>
          <a:p>
            <a:pPr defTabSz="914367">
              <a:defRPr/>
            </a:pPr>
            <a:endParaRPr lang="en-US" sz="1568" dirty="0">
              <a:latin typeface="Segoe UI"/>
            </a:endParaRPr>
          </a:p>
        </p:txBody>
      </p:sp>
      <p:sp>
        <p:nvSpPr>
          <p:cNvPr id="134" name="TextBox 133">
            <a:extLst>
              <a:ext uri="{FF2B5EF4-FFF2-40B4-BE49-F238E27FC236}">
                <a16:creationId xmlns:a16="http://schemas.microsoft.com/office/drawing/2014/main" id="{7571AC97-8864-4CC2-8931-770CF41ED7F6}"/>
              </a:ext>
            </a:extLst>
          </p:cNvPr>
          <p:cNvSpPr txBox="1"/>
          <p:nvPr/>
        </p:nvSpPr>
        <p:spPr>
          <a:xfrm>
            <a:off x="8614137" y="2950091"/>
            <a:ext cx="2782652" cy="2021566"/>
          </a:xfrm>
          <a:prstGeom prst="rect">
            <a:avLst/>
          </a:prstGeom>
          <a:noFill/>
        </p:spPr>
        <p:txBody>
          <a:bodyPr wrap="square" rtlCol="0">
            <a:spAutoFit/>
          </a:bodyPr>
          <a:lstStyle/>
          <a:p>
            <a:pPr defTabSz="914367">
              <a:defRPr/>
            </a:pPr>
            <a:r>
              <a:rPr lang="en-US" sz="1568">
                <a:latin typeface="Segoe UI"/>
              </a:rPr>
              <a:t>VMware </a:t>
            </a:r>
          </a:p>
          <a:p>
            <a:pPr defTabSz="914367">
              <a:defRPr/>
            </a:pPr>
            <a:r>
              <a:rPr lang="en-US" sz="1568">
                <a:latin typeface="Segoe UI"/>
              </a:rPr>
              <a:t>Hyper-V</a:t>
            </a:r>
          </a:p>
          <a:p>
            <a:pPr defTabSz="914367">
              <a:defRPr/>
            </a:pPr>
            <a:r>
              <a:rPr lang="en-US" sz="1568">
                <a:latin typeface="Segoe UI"/>
              </a:rPr>
              <a:t>Physical Servers</a:t>
            </a:r>
          </a:p>
          <a:p>
            <a:pPr defTabSz="914367">
              <a:defRPr/>
            </a:pPr>
            <a:endParaRPr lang="en-US" sz="1568">
              <a:latin typeface="Segoe UI"/>
            </a:endParaRPr>
          </a:p>
          <a:p>
            <a:pPr defTabSz="914367">
              <a:defRPr/>
            </a:pPr>
            <a:r>
              <a:rPr lang="en-US" sz="1568">
                <a:latin typeface="Segoe UI"/>
              </a:rPr>
              <a:t>On-Premises</a:t>
            </a:r>
          </a:p>
          <a:p>
            <a:pPr defTabSz="914367">
              <a:defRPr/>
            </a:pPr>
            <a:r>
              <a:rPr lang="en-US" sz="1568">
                <a:latin typeface="Segoe UI"/>
              </a:rPr>
              <a:t>AWS</a:t>
            </a:r>
          </a:p>
          <a:p>
            <a:pPr defTabSz="914367">
              <a:defRPr/>
            </a:pPr>
            <a:r>
              <a:rPr lang="en-US" sz="1568">
                <a:latin typeface="Segoe UI"/>
              </a:rPr>
              <a:t>GCP</a:t>
            </a:r>
          </a:p>
          <a:p>
            <a:pPr defTabSz="914367">
              <a:defRPr/>
            </a:pPr>
            <a:endParaRPr lang="en-US" sz="1568">
              <a:latin typeface="Segoe UI"/>
            </a:endParaRPr>
          </a:p>
        </p:txBody>
      </p:sp>
      <p:sp>
        <p:nvSpPr>
          <p:cNvPr id="4" name="Rectangle 3">
            <a:extLst>
              <a:ext uri="{FF2B5EF4-FFF2-40B4-BE49-F238E27FC236}">
                <a16:creationId xmlns:a16="http://schemas.microsoft.com/office/drawing/2014/main" id="{2DC43945-0CD6-426F-BAB0-A7C8F7C917A4}"/>
              </a:ext>
            </a:extLst>
          </p:cNvPr>
          <p:cNvSpPr/>
          <p:nvPr/>
        </p:nvSpPr>
        <p:spPr>
          <a:xfrm>
            <a:off x="4536069" y="2120158"/>
            <a:ext cx="3135779" cy="3246436"/>
          </a:xfrm>
          <a:prstGeom prst="rect">
            <a:avLst/>
          </a:prstGeom>
          <a:solidFill>
            <a:schemeClr val="bg1"/>
          </a:solidFill>
          <a:ln>
            <a:noFill/>
          </a:ln>
          <a:effectLst>
            <a:outerShdw blurRad="203200" dist="381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5" name="TextBox 4">
            <a:extLst>
              <a:ext uri="{FF2B5EF4-FFF2-40B4-BE49-F238E27FC236}">
                <a16:creationId xmlns:a16="http://schemas.microsoft.com/office/drawing/2014/main" id="{29301B8B-BD13-41ED-A848-5124E1948C88}"/>
              </a:ext>
            </a:extLst>
          </p:cNvPr>
          <p:cNvSpPr txBox="1"/>
          <p:nvPr/>
        </p:nvSpPr>
        <p:spPr>
          <a:xfrm>
            <a:off x="4928377" y="2304783"/>
            <a:ext cx="2351162" cy="331899"/>
          </a:xfrm>
          <a:prstGeom prst="rect">
            <a:avLst/>
          </a:prstGeom>
          <a:noFill/>
        </p:spPr>
        <p:txBody>
          <a:bodyPr wrap="square" rtlCol="0">
            <a:spAutoFit/>
          </a:bodyPr>
          <a:lstStyle/>
          <a:p>
            <a:pPr algn="ctr" defTabSz="914367">
              <a:defRPr/>
            </a:pPr>
            <a:r>
              <a:rPr lang="en-US" sz="1568" b="1">
                <a:solidFill>
                  <a:schemeClr val="accent1"/>
                </a:solidFill>
                <a:latin typeface="Segoe UI"/>
              </a:rPr>
              <a:t>Azure Destinations</a:t>
            </a:r>
          </a:p>
        </p:txBody>
      </p:sp>
      <p:sp>
        <p:nvSpPr>
          <p:cNvPr id="7" name="TextBox 6">
            <a:extLst>
              <a:ext uri="{FF2B5EF4-FFF2-40B4-BE49-F238E27FC236}">
                <a16:creationId xmlns:a16="http://schemas.microsoft.com/office/drawing/2014/main" id="{89FF1B66-4FE3-4AAE-8B66-A9DCC2315793}"/>
              </a:ext>
            </a:extLst>
          </p:cNvPr>
          <p:cNvSpPr txBox="1"/>
          <p:nvPr/>
        </p:nvSpPr>
        <p:spPr>
          <a:xfrm>
            <a:off x="4899850" y="3034328"/>
            <a:ext cx="2782652" cy="1297423"/>
          </a:xfrm>
          <a:prstGeom prst="rect">
            <a:avLst/>
          </a:prstGeom>
          <a:noFill/>
        </p:spPr>
        <p:txBody>
          <a:bodyPr wrap="square" rtlCol="0">
            <a:spAutoFit/>
          </a:bodyPr>
          <a:lstStyle/>
          <a:p>
            <a:pPr algn="just" defTabSz="914367">
              <a:defRPr/>
            </a:pPr>
            <a:r>
              <a:rPr lang="en-US" sz="1568">
                <a:latin typeface="Segoe UI"/>
              </a:rPr>
              <a:t>Azure Virtual Machines</a:t>
            </a:r>
          </a:p>
          <a:p>
            <a:pPr algn="just" defTabSz="914367">
              <a:defRPr/>
            </a:pPr>
            <a:r>
              <a:rPr lang="en-US" sz="1568">
                <a:latin typeface="Segoe UI"/>
              </a:rPr>
              <a:t>Azure SQL DB</a:t>
            </a:r>
          </a:p>
          <a:p>
            <a:pPr algn="just" defTabSz="914367">
              <a:defRPr/>
            </a:pPr>
            <a:r>
              <a:rPr lang="en-US" sz="1568">
                <a:latin typeface="Segoe UI"/>
              </a:rPr>
              <a:t>Azure VMware Solution</a:t>
            </a:r>
          </a:p>
          <a:p>
            <a:pPr algn="just" defTabSz="914367">
              <a:defRPr/>
            </a:pPr>
            <a:r>
              <a:rPr lang="en-US" sz="1568">
                <a:latin typeface="Segoe UI"/>
              </a:rPr>
              <a:t>Azure App Service</a:t>
            </a:r>
          </a:p>
          <a:p>
            <a:pPr defTabSz="914367">
              <a:defRPr/>
            </a:pPr>
            <a:endParaRPr lang="en-US" sz="1568">
              <a:latin typeface="Segoe UI"/>
            </a:endParaRPr>
          </a:p>
        </p:txBody>
      </p:sp>
    </p:spTree>
    <p:extLst>
      <p:ext uri="{BB962C8B-B14F-4D97-AF65-F5344CB8AC3E}">
        <p14:creationId xmlns:p14="http://schemas.microsoft.com/office/powerpoint/2010/main" val="187846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D823D37-08C9-4EB8-8D30-3206D16EED4D}"/>
              </a:ext>
            </a:extLst>
          </p:cNvPr>
          <p:cNvSpPr/>
          <p:nvPr/>
        </p:nvSpPr>
        <p:spPr>
          <a:xfrm>
            <a:off x="589828" y="1634353"/>
            <a:ext cx="4352564" cy="4603515"/>
          </a:xfrm>
          <a:prstGeom prst="rect">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chemeClr val="tx1"/>
              </a:solidFill>
              <a:latin typeface="Segoe UI"/>
            </a:endParaRPr>
          </a:p>
        </p:txBody>
      </p:sp>
      <p:sp>
        <p:nvSpPr>
          <p:cNvPr id="4" name="Rectangle 3">
            <a:extLst>
              <a:ext uri="{FF2B5EF4-FFF2-40B4-BE49-F238E27FC236}">
                <a16:creationId xmlns:a16="http://schemas.microsoft.com/office/drawing/2014/main" id="{E561A96A-9C9C-4D68-8329-22AEF63FA29D}"/>
              </a:ext>
            </a:extLst>
          </p:cNvPr>
          <p:cNvSpPr/>
          <p:nvPr/>
        </p:nvSpPr>
        <p:spPr bwMode="auto">
          <a:xfrm>
            <a:off x="86311" y="6332023"/>
            <a:ext cx="1982343" cy="4272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18418F00-81D3-4C59-8BE6-8DAE7C5F2E25}"/>
              </a:ext>
            </a:extLst>
          </p:cNvPr>
          <p:cNvSpPr>
            <a:spLocks noGrp="1"/>
          </p:cNvSpPr>
          <p:nvPr>
            <p:ph type="title"/>
          </p:nvPr>
        </p:nvSpPr>
        <p:spPr>
          <a:xfrm>
            <a:off x="563370" y="473656"/>
            <a:ext cx="11081177" cy="404187"/>
          </a:xfrm>
        </p:spPr>
        <p:txBody>
          <a:bodyPr/>
          <a:lstStyle/>
          <a:p>
            <a:r>
              <a:rPr lang="en-US" sz="3529" dirty="0">
                <a:solidFill>
                  <a:schemeClr val="tx1"/>
                </a:solidFill>
              </a:rPr>
              <a:t>Hub of Tools</a:t>
            </a:r>
          </a:p>
        </p:txBody>
      </p:sp>
      <p:sp>
        <p:nvSpPr>
          <p:cNvPr id="16" name="TextBox 15">
            <a:extLst>
              <a:ext uri="{FF2B5EF4-FFF2-40B4-BE49-F238E27FC236}">
                <a16:creationId xmlns:a16="http://schemas.microsoft.com/office/drawing/2014/main" id="{0C3417C0-8C8B-4F2A-B9B1-31B5BFB4B367}"/>
              </a:ext>
            </a:extLst>
          </p:cNvPr>
          <p:cNvSpPr txBox="1"/>
          <p:nvPr/>
        </p:nvSpPr>
        <p:spPr>
          <a:xfrm>
            <a:off x="496359" y="964409"/>
            <a:ext cx="11287893" cy="362072"/>
          </a:xfrm>
          <a:prstGeom prst="rect">
            <a:avLst/>
          </a:prstGeom>
          <a:noFill/>
        </p:spPr>
        <p:txBody>
          <a:bodyPr wrap="square" rtlCol="0">
            <a:spAutoFit/>
          </a:bodyPr>
          <a:lstStyle/>
          <a:p>
            <a:pPr defTabSz="914367">
              <a:defRPr/>
            </a:pPr>
            <a:r>
              <a:rPr lang="en-US" sz="1765" dirty="0">
                <a:latin typeface="Segoe UI"/>
              </a:rPr>
              <a:t>Choose from over 12 integrated first and third-party ISV tools to fulfill the migration needs for your business</a:t>
            </a:r>
          </a:p>
        </p:txBody>
      </p:sp>
      <p:sp>
        <p:nvSpPr>
          <p:cNvPr id="2" name="TextBox 1">
            <a:extLst>
              <a:ext uri="{FF2B5EF4-FFF2-40B4-BE49-F238E27FC236}">
                <a16:creationId xmlns:a16="http://schemas.microsoft.com/office/drawing/2014/main" id="{8B5A41AE-CB50-4052-84E4-0CAC098B8009}"/>
              </a:ext>
            </a:extLst>
          </p:cNvPr>
          <p:cNvSpPr txBox="1"/>
          <p:nvPr/>
        </p:nvSpPr>
        <p:spPr>
          <a:xfrm>
            <a:off x="952450" y="2131082"/>
            <a:ext cx="3352255"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Server Assessment</a:t>
            </a:r>
          </a:p>
        </p:txBody>
      </p:sp>
      <p:sp>
        <p:nvSpPr>
          <p:cNvPr id="3" name="TextBox 2">
            <a:extLst>
              <a:ext uri="{FF2B5EF4-FFF2-40B4-BE49-F238E27FC236}">
                <a16:creationId xmlns:a16="http://schemas.microsoft.com/office/drawing/2014/main" id="{DFE1EAB1-2D04-40A0-A3B2-6A23790EB227}"/>
              </a:ext>
            </a:extLst>
          </p:cNvPr>
          <p:cNvSpPr txBox="1"/>
          <p:nvPr/>
        </p:nvSpPr>
        <p:spPr>
          <a:xfrm>
            <a:off x="952450" y="2602553"/>
            <a:ext cx="3352255"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Server Migration</a:t>
            </a:r>
          </a:p>
        </p:txBody>
      </p:sp>
      <p:sp>
        <p:nvSpPr>
          <p:cNvPr id="5" name="TextBox 4">
            <a:extLst>
              <a:ext uri="{FF2B5EF4-FFF2-40B4-BE49-F238E27FC236}">
                <a16:creationId xmlns:a16="http://schemas.microsoft.com/office/drawing/2014/main" id="{9321F88C-8ECD-4945-B266-152D04007EDA}"/>
              </a:ext>
            </a:extLst>
          </p:cNvPr>
          <p:cNvSpPr txBox="1"/>
          <p:nvPr/>
        </p:nvSpPr>
        <p:spPr>
          <a:xfrm>
            <a:off x="952449" y="3074024"/>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Database Assessment</a:t>
            </a:r>
          </a:p>
        </p:txBody>
      </p:sp>
      <p:sp>
        <p:nvSpPr>
          <p:cNvPr id="21" name="TextBox 20">
            <a:extLst>
              <a:ext uri="{FF2B5EF4-FFF2-40B4-BE49-F238E27FC236}">
                <a16:creationId xmlns:a16="http://schemas.microsoft.com/office/drawing/2014/main" id="{C31521BF-59BD-4A53-9940-22EE1A65FB5E}"/>
              </a:ext>
            </a:extLst>
          </p:cNvPr>
          <p:cNvSpPr txBox="1"/>
          <p:nvPr/>
        </p:nvSpPr>
        <p:spPr>
          <a:xfrm>
            <a:off x="952449" y="3545495"/>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Database Migration</a:t>
            </a:r>
          </a:p>
        </p:txBody>
      </p:sp>
      <p:sp>
        <p:nvSpPr>
          <p:cNvPr id="23" name="TextBox 22">
            <a:extLst>
              <a:ext uri="{FF2B5EF4-FFF2-40B4-BE49-F238E27FC236}">
                <a16:creationId xmlns:a16="http://schemas.microsoft.com/office/drawing/2014/main" id="{A64A4E00-5086-43AF-9DC4-FA01B4C5851B}"/>
              </a:ext>
            </a:extLst>
          </p:cNvPr>
          <p:cNvSpPr txBox="1"/>
          <p:nvPr/>
        </p:nvSpPr>
        <p:spPr>
          <a:xfrm>
            <a:off x="952449" y="4016966"/>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Web App Assessment</a:t>
            </a:r>
          </a:p>
        </p:txBody>
      </p:sp>
      <p:sp>
        <p:nvSpPr>
          <p:cNvPr id="25" name="TextBox 24">
            <a:extLst>
              <a:ext uri="{FF2B5EF4-FFF2-40B4-BE49-F238E27FC236}">
                <a16:creationId xmlns:a16="http://schemas.microsoft.com/office/drawing/2014/main" id="{D42E7631-0101-42F5-82DD-8A469F25E065}"/>
              </a:ext>
            </a:extLst>
          </p:cNvPr>
          <p:cNvSpPr txBox="1"/>
          <p:nvPr/>
        </p:nvSpPr>
        <p:spPr>
          <a:xfrm>
            <a:off x="952449" y="4488437"/>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Web App Migration</a:t>
            </a:r>
          </a:p>
        </p:txBody>
      </p:sp>
      <p:sp>
        <p:nvSpPr>
          <p:cNvPr id="27" name="TextBox 26">
            <a:extLst>
              <a:ext uri="{FF2B5EF4-FFF2-40B4-BE49-F238E27FC236}">
                <a16:creationId xmlns:a16="http://schemas.microsoft.com/office/drawing/2014/main" id="{4305CBA1-C84C-48D5-A548-575B01E6C7B1}"/>
              </a:ext>
            </a:extLst>
          </p:cNvPr>
          <p:cNvSpPr txBox="1"/>
          <p:nvPr/>
        </p:nvSpPr>
        <p:spPr>
          <a:xfrm>
            <a:off x="952449" y="4959908"/>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Databox</a:t>
            </a:r>
          </a:p>
        </p:txBody>
      </p:sp>
      <p:sp>
        <p:nvSpPr>
          <p:cNvPr id="29" name="TextBox 28">
            <a:extLst>
              <a:ext uri="{FF2B5EF4-FFF2-40B4-BE49-F238E27FC236}">
                <a16:creationId xmlns:a16="http://schemas.microsoft.com/office/drawing/2014/main" id="{E0E0D7DB-C66D-4BAD-96A7-88FAAA7EAD61}"/>
              </a:ext>
            </a:extLst>
          </p:cNvPr>
          <p:cNvSpPr txBox="1"/>
          <p:nvPr/>
        </p:nvSpPr>
        <p:spPr>
          <a:xfrm>
            <a:off x="952449" y="5431382"/>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Movere</a:t>
            </a:r>
          </a:p>
        </p:txBody>
      </p:sp>
      <p:sp>
        <p:nvSpPr>
          <p:cNvPr id="32" name="TextBox 31">
            <a:extLst>
              <a:ext uri="{FF2B5EF4-FFF2-40B4-BE49-F238E27FC236}">
                <a16:creationId xmlns:a16="http://schemas.microsoft.com/office/drawing/2014/main" id="{2F8F3B78-DE80-44CC-9E76-BF36B1640759}"/>
              </a:ext>
            </a:extLst>
          </p:cNvPr>
          <p:cNvSpPr txBox="1"/>
          <p:nvPr/>
        </p:nvSpPr>
        <p:spPr>
          <a:xfrm>
            <a:off x="1274601" y="1670529"/>
            <a:ext cx="2707950" cy="56121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961" b="1" dirty="0">
                <a:latin typeface="Segoe UI"/>
              </a:rPr>
              <a:t>Microsoft Tools</a:t>
            </a:r>
          </a:p>
        </p:txBody>
      </p:sp>
      <p:sp>
        <p:nvSpPr>
          <p:cNvPr id="34" name="Rectangle 33">
            <a:extLst>
              <a:ext uri="{FF2B5EF4-FFF2-40B4-BE49-F238E27FC236}">
                <a16:creationId xmlns:a16="http://schemas.microsoft.com/office/drawing/2014/main" id="{BA43FC05-912B-41BE-9114-6DB2DFD73EBA}"/>
              </a:ext>
            </a:extLst>
          </p:cNvPr>
          <p:cNvSpPr/>
          <p:nvPr/>
        </p:nvSpPr>
        <p:spPr>
          <a:xfrm>
            <a:off x="5871411" y="1634352"/>
            <a:ext cx="5773136" cy="4603515"/>
          </a:xfrm>
          <a:prstGeom prst="rect">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a:endParaRPr>
          </a:p>
        </p:txBody>
      </p:sp>
      <p:sp>
        <p:nvSpPr>
          <p:cNvPr id="36" name="TextBox 35">
            <a:extLst>
              <a:ext uri="{FF2B5EF4-FFF2-40B4-BE49-F238E27FC236}">
                <a16:creationId xmlns:a16="http://schemas.microsoft.com/office/drawing/2014/main" id="{4489E20D-9BF6-4487-98DD-75B46A41BD90}"/>
              </a:ext>
            </a:extLst>
          </p:cNvPr>
          <p:cNvSpPr txBox="1"/>
          <p:nvPr/>
        </p:nvSpPr>
        <p:spPr>
          <a:xfrm>
            <a:off x="7596264" y="1670529"/>
            <a:ext cx="2707950" cy="56121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961" b="1">
                <a:solidFill>
                  <a:srgbClr val="000000"/>
                </a:solidFill>
                <a:latin typeface="Segoe UI"/>
              </a:rPr>
              <a:t>ISV Tools</a:t>
            </a:r>
          </a:p>
        </p:txBody>
      </p:sp>
      <p:sp>
        <p:nvSpPr>
          <p:cNvPr id="6" name="TextBox 5">
            <a:extLst>
              <a:ext uri="{FF2B5EF4-FFF2-40B4-BE49-F238E27FC236}">
                <a16:creationId xmlns:a16="http://schemas.microsoft.com/office/drawing/2014/main" id="{DB3F2C1A-107E-40DC-8C49-AA094009826D}"/>
              </a:ext>
            </a:extLst>
          </p:cNvPr>
          <p:cNvSpPr txBox="1"/>
          <p:nvPr/>
        </p:nvSpPr>
        <p:spPr>
          <a:xfrm>
            <a:off x="6517201" y="2586579"/>
            <a:ext cx="1123679" cy="338554"/>
          </a:xfrm>
          <a:prstGeom prst="rect">
            <a:avLst/>
          </a:prstGeom>
          <a:noFill/>
        </p:spPr>
        <p:txBody>
          <a:bodyPr wrap="square" rtlCol="0">
            <a:spAutoFit/>
          </a:bodyPr>
          <a:lstStyle/>
          <a:p>
            <a:r>
              <a:rPr lang="en-US" sz="1600" dirty="0" err="1">
                <a:latin typeface="Segoe" panose="020B0502040504020203"/>
              </a:rPr>
              <a:t>RackWare</a:t>
            </a:r>
            <a:endParaRPr lang="en-US" sz="1600" dirty="0">
              <a:latin typeface="Segoe" panose="020B0502040504020203"/>
            </a:endParaRPr>
          </a:p>
        </p:txBody>
      </p:sp>
      <p:sp>
        <p:nvSpPr>
          <p:cNvPr id="7" name="TextBox 6">
            <a:extLst>
              <a:ext uri="{FF2B5EF4-FFF2-40B4-BE49-F238E27FC236}">
                <a16:creationId xmlns:a16="http://schemas.microsoft.com/office/drawing/2014/main" id="{B6009BCD-F864-489A-8E76-ABA8ED34C4C6}"/>
              </a:ext>
            </a:extLst>
          </p:cNvPr>
          <p:cNvSpPr txBox="1"/>
          <p:nvPr/>
        </p:nvSpPr>
        <p:spPr>
          <a:xfrm>
            <a:off x="8332583" y="2586579"/>
            <a:ext cx="1169234" cy="338554"/>
          </a:xfrm>
          <a:prstGeom prst="rect">
            <a:avLst/>
          </a:prstGeom>
          <a:noFill/>
        </p:spPr>
        <p:txBody>
          <a:bodyPr wrap="square" rtlCol="0">
            <a:spAutoFit/>
          </a:bodyPr>
          <a:lstStyle/>
          <a:p>
            <a:r>
              <a:rPr lang="en-US" sz="1600" dirty="0">
                <a:latin typeface="Segoe" panose="020B0502040504020203"/>
              </a:rPr>
              <a:t>Carbonite</a:t>
            </a:r>
          </a:p>
        </p:txBody>
      </p:sp>
      <p:sp>
        <p:nvSpPr>
          <p:cNvPr id="9" name="TextBox 8">
            <a:extLst>
              <a:ext uri="{FF2B5EF4-FFF2-40B4-BE49-F238E27FC236}">
                <a16:creationId xmlns:a16="http://schemas.microsoft.com/office/drawing/2014/main" id="{9BA3083D-4F4E-42A9-AC0E-4B1906939ED1}"/>
              </a:ext>
            </a:extLst>
          </p:cNvPr>
          <p:cNvSpPr txBox="1"/>
          <p:nvPr/>
        </p:nvSpPr>
        <p:spPr>
          <a:xfrm>
            <a:off x="10036207" y="2586579"/>
            <a:ext cx="900101" cy="338554"/>
          </a:xfrm>
          <a:prstGeom prst="rect">
            <a:avLst/>
          </a:prstGeom>
          <a:noFill/>
        </p:spPr>
        <p:txBody>
          <a:bodyPr wrap="square" rtlCol="0">
            <a:spAutoFit/>
          </a:bodyPr>
          <a:lstStyle/>
          <a:p>
            <a:r>
              <a:rPr lang="en-US" sz="1600" dirty="0" err="1">
                <a:latin typeface="Segoe" panose="020B0502040504020203"/>
              </a:rPr>
              <a:t>Corent</a:t>
            </a:r>
            <a:endParaRPr lang="en-US" sz="1600" dirty="0">
              <a:latin typeface="Segoe" panose="020B0502040504020203"/>
            </a:endParaRPr>
          </a:p>
        </p:txBody>
      </p:sp>
      <p:sp>
        <p:nvSpPr>
          <p:cNvPr id="10" name="TextBox 9">
            <a:extLst>
              <a:ext uri="{FF2B5EF4-FFF2-40B4-BE49-F238E27FC236}">
                <a16:creationId xmlns:a16="http://schemas.microsoft.com/office/drawing/2014/main" id="{0E52228D-0C69-4D2C-956A-1261435EE93B}"/>
              </a:ext>
            </a:extLst>
          </p:cNvPr>
          <p:cNvSpPr txBox="1"/>
          <p:nvPr/>
        </p:nvSpPr>
        <p:spPr>
          <a:xfrm>
            <a:off x="6443477" y="3408063"/>
            <a:ext cx="1362060" cy="338554"/>
          </a:xfrm>
          <a:prstGeom prst="rect">
            <a:avLst/>
          </a:prstGeom>
          <a:noFill/>
        </p:spPr>
        <p:txBody>
          <a:bodyPr wrap="square" rtlCol="0">
            <a:spAutoFit/>
          </a:bodyPr>
          <a:lstStyle/>
          <a:p>
            <a:r>
              <a:rPr lang="en-US" sz="1600" dirty="0" err="1">
                <a:latin typeface="Segoe" panose="020B0502040504020203"/>
              </a:rPr>
              <a:t>Cloudamize</a:t>
            </a:r>
            <a:endParaRPr lang="en-US" sz="1600" dirty="0">
              <a:latin typeface="Segoe" panose="020B0502040504020203"/>
            </a:endParaRPr>
          </a:p>
        </p:txBody>
      </p:sp>
      <p:sp>
        <p:nvSpPr>
          <p:cNvPr id="11" name="TextBox 10">
            <a:extLst>
              <a:ext uri="{FF2B5EF4-FFF2-40B4-BE49-F238E27FC236}">
                <a16:creationId xmlns:a16="http://schemas.microsoft.com/office/drawing/2014/main" id="{5C3E0BF0-4065-4775-8118-79823AA46665}"/>
              </a:ext>
            </a:extLst>
          </p:cNvPr>
          <p:cNvSpPr txBox="1"/>
          <p:nvPr/>
        </p:nvSpPr>
        <p:spPr>
          <a:xfrm>
            <a:off x="8350897" y="3408060"/>
            <a:ext cx="1123679" cy="338554"/>
          </a:xfrm>
          <a:prstGeom prst="rect">
            <a:avLst/>
          </a:prstGeom>
          <a:noFill/>
        </p:spPr>
        <p:txBody>
          <a:bodyPr wrap="square" rtlCol="0">
            <a:spAutoFit/>
          </a:bodyPr>
          <a:lstStyle/>
          <a:p>
            <a:r>
              <a:rPr lang="en-US" sz="1600" dirty="0">
                <a:latin typeface="Segoe" panose="020B0502040504020203"/>
              </a:rPr>
              <a:t>Device42</a:t>
            </a:r>
          </a:p>
        </p:txBody>
      </p:sp>
      <p:sp>
        <p:nvSpPr>
          <p:cNvPr id="12" name="TextBox 11">
            <a:extLst>
              <a:ext uri="{FF2B5EF4-FFF2-40B4-BE49-F238E27FC236}">
                <a16:creationId xmlns:a16="http://schemas.microsoft.com/office/drawing/2014/main" id="{A8A0E97E-6D54-4EEE-81F4-BA46F0AE0B04}"/>
              </a:ext>
            </a:extLst>
          </p:cNvPr>
          <p:cNvSpPr txBox="1"/>
          <p:nvPr/>
        </p:nvSpPr>
        <p:spPr>
          <a:xfrm>
            <a:off x="10033133" y="3394811"/>
            <a:ext cx="1045691" cy="338554"/>
          </a:xfrm>
          <a:prstGeom prst="rect">
            <a:avLst/>
          </a:prstGeom>
          <a:noFill/>
        </p:spPr>
        <p:txBody>
          <a:bodyPr wrap="square" rtlCol="0">
            <a:spAutoFit/>
          </a:bodyPr>
          <a:lstStyle/>
          <a:p>
            <a:r>
              <a:rPr lang="en-US" sz="1600" dirty="0">
                <a:latin typeface="Segoe" panose="020B0502040504020203"/>
              </a:rPr>
              <a:t>Lakeside</a:t>
            </a:r>
          </a:p>
        </p:txBody>
      </p:sp>
      <p:sp>
        <p:nvSpPr>
          <p:cNvPr id="13" name="TextBox 12">
            <a:extLst>
              <a:ext uri="{FF2B5EF4-FFF2-40B4-BE49-F238E27FC236}">
                <a16:creationId xmlns:a16="http://schemas.microsoft.com/office/drawing/2014/main" id="{56D412F8-ECC1-427F-8261-8E0737CF89E2}"/>
              </a:ext>
            </a:extLst>
          </p:cNvPr>
          <p:cNvSpPr txBox="1"/>
          <p:nvPr/>
        </p:nvSpPr>
        <p:spPr>
          <a:xfrm>
            <a:off x="8355448" y="4269452"/>
            <a:ext cx="1362060" cy="338554"/>
          </a:xfrm>
          <a:prstGeom prst="rect">
            <a:avLst/>
          </a:prstGeom>
          <a:noFill/>
        </p:spPr>
        <p:txBody>
          <a:bodyPr wrap="square" rtlCol="0">
            <a:spAutoFit/>
          </a:bodyPr>
          <a:lstStyle/>
          <a:p>
            <a:r>
              <a:rPr lang="en-US" sz="1600" dirty="0" err="1">
                <a:latin typeface="Segoe" panose="020B0502040504020203"/>
              </a:rPr>
              <a:t>Turbonomic</a:t>
            </a:r>
            <a:endParaRPr lang="en-US" sz="1600" dirty="0">
              <a:latin typeface="Segoe" panose="020B0502040504020203"/>
            </a:endParaRPr>
          </a:p>
        </p:txBody>
      </p:sp>
      <p:sp>
        <p:nvSpPr>
          <p:cNvPr id="14" name="TextBox 13">
            <a:extLst>
              <a:ext uri="{FF2B5EF4-FFF2-40B4-BE49-F238E27FC236}">
                <a16:creationId xmlns:a16="http://schemas.microsoft.com/office/drawing/2014/main" id="{7B8EF252-F6FE-4E5A-94F3-D02E6E89A147}"/>
              </a:ext>
            </a:extLst>
          </p:cNvPr>
          <p:cNvSpPr txBox="1"/>
          <p:nvPr/>
        </p:nvSpPr>
        <p:spPr>
          <a:xfrm>
            <a:off x="10156848" y="4269452"/>
            <a:ext cx="948473" cy="338554"/>
          </a:xfrm>
          <a:prstGeom prst="rect">
            <a:avLst/>
          </a:prstGeom>
          <a:noFill/>
        </p:spPr>
        <p:txBody>
          <a:bodyPr wrap="square" rtlCol="0">
            <a:spAutoFit/>
          </a:bodyPr>
          <a:lstStyle/>
          <a:p>
            <a:r>
              <a:rPr lang="en-US" sz="1600" dirty="0">
                <a:latin typeface="Segoe" panose="020B0502040504020203"/>
              </a:rPr>
              <a:t>Flexera</a:t>
            </a:r>
          </a:p>
        </p:txBody>
      </p:sp>
      <p:sp>
        <p:nvSpPr>
          <p:cNvPr id="17" name="TextBox 16">
            <a:extLst>
              <a:ext uri="{FF2B5EF4-FFF2-40B4-BE49-F238E27FC236}">
                <a16:creationId xmlns:a16="http://schemas.microsoft.com/office/drawing/2014/main" id="{EEB27DB7-BF56-4CD1-A068-C3CB0CAA0D8D}"/>
              </a:ext>
            </a:extLst>
          </p:cNvPr>
          <p:cNvSpPr txBox="1"/>
          <p:nvPr/>
        </p:nvSpPr>
        <p:spPr>
          <a:xfrm>
            <a:off x="7537671" y="5210358"/>
            <a:ext cx="1362060" cy="338554"/>
          </a:xfrm>
          <a:prstGeom prst="rect">
            <a:avLst/>
          </a:prstGeom>
          <a:noFill/>
        </p:spPr>
        <p:txBody>
          <a:bodyPr wrap="square" rtlCol="0">
            <a:spAutoFit/>
          </a:bodyPr>
          <a:lstStyle/>
          <a:p>
            <a:r>
              <a:rPr lang="en-US" sz="1600" dirty="0" err="1">
                <a:latin typeface="Segoe" panose="020B0502040504020203"/>
              </a:rPr>
              <a:t>UnifyCloud</a:t>
            </a:r>
            <a:endParaRPr lang="en-US" sz="1600" dirty="0">
              <a:latin typeface="Segoe" panose="020B0502040504020203"/>
            </a:endParaRPr>
          </a:p>
        </p:txBody>
      </p:sp>
      <p:sp>
        <p:nvSpPr>
          <p:cNvPr id="18" name="TextBox 17">
            <a:extLst>
              <a:ext uri="{FF2B5EF4-FFF2-40B4-BE49-F238E27FC236}">
                <a16:creationId xmlns:a16="http://schemas.microsoft.com/office/drawing/2014/main" id="{A3072049-F745-415F-8D3C-2848C023C65C}"/>
              </a:ext>
            </a:extLst>
          </p:cNvPr>
          <p:cNvSpPr txBox="1"/>
          <p:nvPr/>
        </p:nvSpPr>
        <p:spPr>
          <a:xfrm>
            <a:off x="9548422" y="5223610"/>
            <a:ext cx="821572" cy="338554"/>
          </a:xfrm>
          <a:prstGeom prst="rect">
            <a:avLst/>
          </a:prstGeom>
          <a:noFill/>
        </p:spPr>
        <p:txBody>
          <a:bodyPr wrap="square" rtlCol="0">
            <a:spAutoFit/>
          </a:bodyPr>
          <a:lstStyle/>
          <a:p>
            <a:r>
              <a:rPr lang="en-US" sz="1600" dirty="0">
                <a:latin typeface="Segoe" panose="020B0502040504020203"/>
              </a:rPr>
              <a:t>Zerto</a:t>
            </a:r>
          </a:p>
        </p:txBody>
      </p:sp>
      <p:sp>
        <p:nvSpPr>
          <p:cNvPr id="22" name="TextBox 21">
            <a:extLst>
              <a:ext uri="{FF2B5EF4-FFF2-40B4-BE49-F238E27FC236}">
                <a16:creationId xmlns:a16="http://schemas.microsoft.com/office/drawing/2014/main" id="{F601FE5A-922D-4315-9AA1-9A9F633F8C01}"/>
              </a:ext>
            </a:extLst>
          </p:cNvPr>
          <p:cNvSpPr txBox="1"/>
          <p:nvPr/>
        </p:nvSpPr>
        <p:spPr>
          <a:xfrm>
            <a:off x="6554047" y="4238366"/>
            <a:ext cx="1476769" cy="338554"/>
          </a:xfrm>
          <a:prstGeom prst="rect">
            <a:avLst/>
          </a:prstGeom>
          <a:noFill/>
        </p:spPr>
        <p:txBody>
          <a:bodyPr wrap="square" rtlCol="0">
            <a:spAutoFit/>
          </a:bodyPr>
          <a:lstStyle/>
          <a:p>
            <a:r>
              <a:rPr lang="en-US" sz="1600" dirty="0" err="1">
                <a:latin typeface="Segoe" panose="020B0502040504020203"/>
              </a:rPr>
              <a:t>RiverMeadow</a:t>
            </a:r>
            <a:endParaRPr lang="en-US" sz="1600" dirty="0">
              <a:latin typeface="Segoe" panose="020B0502040504020203"/>
            </a:endParaRPr>
          </a:p>
        </p:txBody>
      </p:sp>
    </p:spTree>
    <p:extLst>
      <p:ext uri="{BB962C8B-B14F-4D97-AF65-F5344CB8AC3E}">
        <p14:creationId xmlns:p14="http://schemas.microsoft.com/office/powerpoint/2010/main" val="213538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2_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5.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34251CB4523449B5AFFBBC9742DEB9" ma:contentTypeVersion="2" ma:contentTypeDescription="Create a new document." ma:contentTypeScope="" ma:versionID="1ffb6832c6460238420e96481a3eb59a">
  <xsd:schema xmlns:xsd="http://www.w3.org/2001/XMLSchema" xmlns:xs="http://www.w3.org/2001/XMLSchema" xmlns:p="http://schemas.microsoft.com/office/2006/metadata/properties" xmlns:ns2="c65bb263-d371-47fe-b4bb-61f7b868377f" targetNamespace="http://schemas.microsoft.com/office/2006/metadata/properties" ma:root="true" ma:fieldsID="63710b6a8dec8b16d1ed3960bb48d7c8" ns2:_="">
    <xsd:import namespace="c65bb263-d371-47fe-b4bb-61f7b86837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5bb263-d371-47fe-b4bb-61f7b86837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034BF1-65D5-44F2-A1E5-A86A3E185460}">
  <ds:schemaRefs>
    <ds:schemaRef ds:uri="c65bb263-d371-47fe-b4bb-61f7b868377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FCC8617-511E-4269-BF48-B83F180BEFE3}">
  <ds:schemaRefs>
    <ds:schemaRef ds:uri="http://schemas.microsoft.com/sharepoint/v3/contenttype/forms"/>
  </ds:schemaRefs>
</ds:datastoreItem>
</file>

<file path=customXml/itemProps3.xml><?xml version="1.0" encoding="utf-8"?>
<ds:datastoreItem xmlns:ds="http://schemas.openxmlformats.org/officeDocument/2006/customXml" ds:itemID="{03CD8339-1329-457B-B455-DD2A4782E1A7}">
  <ds:schemaRefs>
    <ds:schemaRef ds:uri="c65bb263-d371-47fe-b4bb-61f7b868377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54</TotalTime>
  <Words>1857</Words>
  <Application>Microsoft Office PowerPoint</Application>
  <PresentationFormat>Widescreen</PresentationFormat>
  <Paragraphs>225</Paragraphs>
  <Slides>16</Slides>
  <Notes>16</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16</vt:i4>
      </vt:variant>
    </vt:vector>
  </HeadingPairs>
  <TitlesOfParts>
    <vt:vector size="34" baseType="lpstr">
      <vt:lpstr>&amp;quot</vt:lpstr>
      <vt:lpstr>Arial</vt:lpstr>
      <vt:lpstr>Calibri</vt:lpstr>
      <vt:lpstr>Calibri Light</vt:lpstr>
      <vt:lpstr>Consolas</vt:lpstr>
      <vt:lpstr>Segoe</vt:lpstr>
      <vt:lpstr>Segoe Semibold</vt:lpstr>
      <vt:lpstr>Segoe UI</vt:lpstr>
      <vt:lpstr>Segoe UI Light</vt:lpstr>
      <vt:lpstr>Segoe UI Semibold</vt:lpstr>
      <vt:lpstr>Segoe UI Semilight</vt:lpstr>
      <vt:lpstr>Wingdings</vt:lpstr>
      <vt:lpstr>9-51052_Microsoft_Ready_Template_Light</vt:lpstr>
      <vt:lpstr>Office Theme</vt:lpstr>
      <vt:lpstr>1_WHITE TEMPLATE</vt:lpstr>
      <vt:lpstr>2_WHITE TEMPLATE</vt:lpstr>
      <vt:lpstr>1_Azure Design Template</vt:lpstr>
      <vt:lpstr>3_Azure 1</vt:lpstr>
      <vt:lpstr>Azure Immersion Workshop: Infrastructure Migration</vt:lpstr>
      <vt:lpstr>Cloud Adoption Framework </vt:lpstr>
      <vt:lpstr>PowerPoint Presentation</vt:lpstr>
      <vt:lpstr>Before we begin..</vt:lpstr>
      <vt:lpstr>Adopt: Migrate</vt:lpstr>
      <vt:lpstr>PowerPoint Presentation</vt:lpstr>
      <vt:lpstr>Azure Migrate: A Central Hub for Datacenter Migration</vt:lpstr>
      <vt:lpstr>Migrate Multiple Scenarios</vt:lpstr>
      <vt:lpstr>Hub of Tools</vt:lpstr>
      <vt:lpstr>Assessments with Azure Migrate</vt:lpstr>
      <vt:lpstr>Database Assessment with Azure Migrate</vt:lpstr>
      <vt:lpstr>Migrations with Azure Migrate</vt:lpstr>
      <vt:lpstr>Demo - Azure Migrate</vt:lpstr>
      <vt:lpstr>Migration tooling Options</vt:lpstr>
      <vt:lpstr>Azure Migrate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Andrea Lum</dc:creator>
  <cp:lastModifiedBy>Renee Ivie (Derflan Inc)</cp:lastModifiedBy>
  <cp:revision>1</cp:revision>
  <dcterms:created xsi:type="dcterms:W3CDTF">2020-05-05T14:09:01Z</dcterms:created>
  <dcterms:modified xsi:type="dcterms:W3CDTF">2020-12-16T22:29:42Z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0x0101007D34251CB4523449B5AFFBBC9742DEB9</vt:lpwstr>
  </property>
</Properties>
</file>